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4" r:id="rId2"/>
  </p:sldMasterIdLst>
  <p:notesMasterIdLst>
    <p:notesMasterId r:id="rId169"/>
  </p:notesMasterIdLst>
  <p:handoutMasterIdLst>
    <p:handoutMasterId r:id="rId170"/>
  </p:handoutMasterIdLst>
  <p:sldIdLst>
    <p:sldId id="370" r:id="rId3"/>
    <p:sldId id="407" r:id="rId4"/>
    <p:sldId id="371" r:id="rId5"/>
    <p:sldId id="361" r:id="rId6"/>
    <p:sldId id="374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395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422" r:id="rId23"/>
    <p:sldId id="375" r:id="rId24"/>
    <p:sldId id="376" r:id="rId25"/>
    <p:sldId id="378" r:id="rId26"/>
    <p:sldId id="423" r:id="rId27"/>
    <p:sldId id="424" r:id="rId28"/>
    <p:sldId id="425" r:id="rId29"/>
    <p:sldId id="426" r:id="rId30"/>
    <p:sldId id="427" r:id="rId31"/>
    <p:sldId id="428" r:id="rId32"/>
    <p:sldId id="429" r:id="rId33"/>
    <p:sldId id="430" r:id="rId34"/>
    <p:sldId id="431" r:id="rId35"/>
    <p:sldId id="433" r:id="rId36"/>
    <p:sldId id="434" r:id="rId37"/>
    <p:sldId id="379" r:id="rId38"/>
    <p:sldId id="380" r:id="rId39"/>
    <p:sldId id="382" r:id="rId40"/>
    <p:sldId id="435" r:id="rId41"/>
    <p:sldId id="436" r:id="rId42"/>
    <p:sldId id="437" r:id="rId43"/>
    <p:sldId id="438" r:id="rId44"/>
    <p:sldId id="439" r:id="rId45"/>
    <p:sldId id="383" r:id="rId46"/>
    <p:sldId id="384" r:id="rId47"/>
    <p:sldId id="386" r:id="rId48"/>
    <p:sldId id="450" r:id="rId49"/>
    <p:sldId id="451" r:id="rId50"/>
    <p:sldId id="452" r:id="rId51"/>
    <p:sldId id="440" r:id="rId52"/>
    <p:sldId id="441" r:id="rId53"/>
    <p:sldId id="453" r:id="rId54"/>
    <p:sldId id="454" r:id="rId55"/>
    <p:sldId id="442" r:id="rId56"/>
    <p:sldId id="455" r:id="rId57"/>
    <p:sldId id="443" r:id="rId58"/>
    <p:sldId id="444" r:id="rId59"/>
    <p:sldId id="445" r:id="rId60"/>
    <p:sldId id="446" r:id="rId61"/>
    <p:sldId id="447" r:id="rId62"/>
    <p:sldId id="448" r:id="rId63"/>
    <p:sldId id="449" r:id="rId64"/>
    <p:sldId id="456" r:id="rId65"/>
    <p:sldId id="457" r:id="rId66"/>
    <p:sldId id="387" r:id="rId67"/>
    <p:sldId id="388" r:id="rId68"/>
    <p:sldId id="389" r:id="rId69"/>
    <p:sldId id="390" r:id="rId70"/>
    <p:sldId id="458" r:id="rId71"/>
    <p:sldId id="459" r:id="rId72"/>
    <p:sldId id="460" r:id="rId73"/>
    <p:sldId id="461" r:id="rId74"/>
    <p:sldId id="462" r:id="rId75"/>
    <p:sldId id="463" r:id="rId76"/>
    <p:sldId id="464" r:id="rId77"/>
    <p:sldId id="465" r:id="rId78"/>
    <p:sldId id="466" r:id="rId79"/>
    <p:sldId id="467" r:id="rId80"/>
    <p:sldId id="468" r:id="rId81"/>
    <p:sldId id="397" r:id="rId82"/>
    <p:sldId id="469" r:id="rId83"/>
    <p:sldId id="470" r:id="rId84"/>
    <p:sldId id="471" r:id="rId85"/>
    <p:sldId id="472" r:id="rId86"/>
    <p:sldId id="473" r:id="rId87"/>
    <p:sldId id="474" r:id="rId88"/>
    <p:sldId id="475" r:id="rId89"/>
    <p:sldId id="476" r:id="rId90"/>
    <p:sldId id="477" r:id="rId91"/>
    <p:sldId id="398" r:id="rId92"/>
    <p:sldId id="478" r:id="rId93"/>
    <p:sldId id="479" r:id="rId94"/>
    <p:sldId id="480" r:id="rId95"/>
    <p:sldId id="481" r:id="rId96"/>
    <p:sldId id="399" r:id="rId97"/>
    <p:sldId id="482" r:id="rId98"/>
    <p:sldId id="483" r:id="rId99"/>
    <p:sldId id="484" r:id="rId100"/>
    <p:sldId id="485" r:id="rId101"/>
    <p:sldId id="486" r:id="rId102"/>
    <p:sldId id="487" r:id="rId103"/>
    <p:sldId id="400" r:id="rId104"/>
    <p:sldId id="488" r:id="rId105"/>
    <p:sldId id="489" r:id="rId106"/>
    <p:sldId id="490" r:id="rId107"/>
    <p:sldId id="491" r:id="rId108"/>
    <p:sldId id="401" r:id="rId109"/>
    <p:sldId id="492" r:id="rId110"/>
    <p:sldId id="493" r:id="rId111"/>
    <p:sldId id="494" r:id="rId112"/>
    <p:sldId id="495" r:id="rId113"/>
    <p:sldId id="391" r:id="rId114"/>
    <p:sldId id="392" r:id="rId115"/>
    <p:sldId id="394" r:id="rId116"/>
    <p:sldId id="496" r:id="rId117"/>
    <p:sldId id="497" r:id="rId118"/>
    <p:sldId id="498" r:id="rId119"/>
    <p:sldId id="499" r:id="rId120"/>
    <p:sldId id="500" r:id="rId121"/>
    <p:sldId id="501" r:id="rId122"/>
    <p:sldId id="502" r:id="rId123"/>
    <p:sldId id="503" r:id="rId124"/>
    <p:sldId id="504" r:id="rId125"/>
    <p:sldId id="515" r:id="rId126"/>
    <p:sldId id="505" r:id="rId127"/>
    <p:sldId id="506" r:id="rId128"/>
    <p:sldId id="507" r:id="rId129"/>
    <p:sldId id="508" r:id="rId130"/>
    <p:sldId id="509" r:id="rId131"/>
    <p:sldId id="510" r:id="rId132"/>
    <p:sldId id="511" r:id="rId133"/>
    <p:sldId id="512" r:id="rId134"/>
    <p:sldId id="516" r:id="rId135"/>
    <p:sldId id="517" r:id="rId136"/>
    <p:sldId id="518" r:id="rId137"/>
    <p:sldId id="519" r:id="rId138"/>
    <p:sldId id="520" r:id="rId139"/>
    <p:sldId id="521" r:id="rId140"/>
    <p:sldId id="522" r:id="rId141"/>
    <p:sldId id="523" r:id="rId142"/>
    <p:sldId id="524" r:id="rId143"/>
    <p:sldId id="525" r:id="rId144"/>
    <p:sldId id="526" r:id="rId145"/>
    <p:sldId id="527" r:id="rId146"/>
    <p:sldId id="528" r:id="rId147"/>
    <p:sldId id="529" r:id="rId148"/>
    <p:sldId id="530" r:id="rId149"/>
    <p:sldId id="531" r:id="rId150"/>
    <p:sldId id="532" r:id="rId151"/>
    <p:sldId id="533" r:id="rId152"/>
    <p:sldId id="534" r:id="rId153"/>
    <p:sldId id="535" r:id="rId154"/>
    <p:sldId id="513" r:id="rId155"/>
    <p:sldId id="514" r:id="rId156"/>
    <p:sldId id="404" r:id="rId157"/>
    <p:sldId id="536" r:id="rId158"/>
    <p:sldId id="537" r:id="rId159"/>
    <p:sldId id="538" r:id="rId160"/>
    <p:sldId id="405" r:id="rId161"/>
    <p:sldId id="539" r:id="rId162"/>
    <p:sldId id="540" r:id="rId163"/>
    <p:sldId id="541" r:id="rId164"/>
    <p:sldId id="542" r:id="rId165"/>
    <p:sldId id="543" r:id="rId166"/>
    <p:sldId id="406" r:id="rId167"/>
    <p:sldId id="544" r:id="rId168"/>
  </p:sldIdLst>
  <p:sldSz cx="12190413" cy="6859588"/>
  <p:notesSz cx="6858000" cy="9144000"/>
  <p:custDataLst>
    <p:tags r:id="rId171"/>
  </p:custDataLst>
  <p:defaultTextStyle>
    <a:defPPr>
      <a:defRPr lang="zh-CN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orient="horz" pos="3839" userDrawn="1">
          <p15:clr>
            <a:srgbClr val="A4A3A4"/>
          </p15:clr>
        </p15:guide>
        <p15:guide id="3" pos="3839">
          <p15:clr>
            <a:srgbClr val="A4A3A4"/>
          </p15:clr>
        </p15:guide>
        <p15:guide id="4" pos="7196">
          <p15:clr>
            <a:srgbClr val="A4A3A4"/>
          </p15:clr>
        </p15:guide>
        <p15:guide id="5" pos="74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319095"/>
    <a:srgbClr val="57A4A9"/>
    <a:srgbClr val="FFFFFF"/>
    <a:srgbClr val="38B1BF"/>
    <a:srgbClr val="EF7768"/>
    <a:srgbClr val="FF9933"/>
    <a:srgbClr val="C7C7C7"/>
    <a:srgbClr val="F5F5F5"/>
    <a:srgbClr val="0045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4" autoAdjust="0"/>
    <p:restoredTop sz="94660"/>
  </p:normalViewPr>
  <p:slideViewPr>
    <p:cSldViewPr>
      <p:cViewPr varScale="1">
        <p:scale>
          <a:sx n="41" d="100"/>
          <a:sy n="41" d="100"/>
        </p:scale>
        <p:origin x="43" y="773"/>
      </p:cViewPr>
      <p:guideLst>
        <p:guide orient="horz" pos="2161"/>
        <p:guide orient="horz" pos="3839"/>
        <p:guide pos="3839"/>
        <p:guide pos="7196"/>
        <p:guide pos="742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8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tableStyles" Target="tableStyles.xml"/><Relationship Id="rId170" Type="http://schemas.openxmlformats.org/officeDocument/2006/relationships/handoutMaster" Target="handoutMasters/handout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tags" Target="tags/tag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presProps" Target="pres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10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image" Target="../media/image136.emf"/></Relationships>
</file>

<file path=ppt/drawings/_rels/vmlDrawing10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image" Target="../media/image138.emf"/></Relationships>
</file>

<file path=ppt/drawings/_rels/vmlDrawing10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image" Target="../media/image140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10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image" Target="../media/image143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10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image" Target="../media/image148.emf"/></Relationships>
</file>

<file path=ppt/drawings/_rels/vmlDrawing10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image" Target="../media/image15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1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emf"/><Relationship Id="rId1" Type="http://schemas.openxmlformats.org/officeDocument/2006/relationships/image" Target="../media/image155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drawings/_rels/vmlDrawing1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emf"/><Relationship Id="rId1" Type="http://schemas.openxmlformats.org/officeDocument/2006/relationships/image" Target="../media/image158.emf"/></Relationships>
</file>

<file path=ppt/drawings/_rels/vmlDrawing1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emf"/><Relationship Id="rId1" Type="http://schemas.openxmlformats.org/officeDocument/2006/relationships/image" Target="../media/image160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1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emf"/><Relationship Id="rId1" Type="http://schemas.openxmlformats.org/officeDocument/2006/relationships/image" Target="../media/image167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1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image" Target="../media/image173.emf"/></Relationships>
</file>

<file path=ppt/drawings/_rels/vmlDrawing1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image" Target="../media/image175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1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emf"/><Relationship Id="rId1" Type="http://schemas.openxmlformats.org/officeDocument/2006/relationships/image" Target="../media/image179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emf"/></Relationships>
</file>

<file path=ppt/drawings/_rels/vmlDrawing1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emf"/><Relationship Id="rId1" Type="http://schemas.openxmlformats.org/officeDocument/2006/relationships/image" Target="../media/image200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emf"/></Relationships>
</file>

<file path=ppt/drawings/_rels/vmlDrawing1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emf"/><Relationship Id="rId1" Type="http://schemas.openxmlformats.org/officeDocument/2006/relationships/image" Target="../media/image205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image" Target="../media/image9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7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image" Target="../media/image105.emf"/></Relationships>
</file>

<file path=ppt/drawings/_rels/vmlDrawing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8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image" Target="../media/image118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9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image" Target="../media/image127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9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C15E6-6BD2-4E4B-B1D4-218C26E1B228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EDCA-2189-4435-B38B-6F3C2C044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569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430C-5A66-4BD0-A971-34190B6C6019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173A-3DA8-4893-B28A-1E15F55C3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74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871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8688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72377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76349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44745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95128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8770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10567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56891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39556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81195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226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50234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67086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18012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6241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20172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5439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4288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8483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89109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56799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867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68935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39438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3790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26631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20823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53435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60388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71536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81300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80234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993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47128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42456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01290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91190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07394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98355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36861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69691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87021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30039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238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49723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8804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43078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13044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76136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37819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42528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51299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32725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8939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701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25244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80226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78994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22659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70137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19407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9874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60823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44749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41436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382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22687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528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129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760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412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639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113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611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935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546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20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210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61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340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061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5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865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0220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5778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3017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0940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8902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5697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3977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1551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9486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080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3689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2780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46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0957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1041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1684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2120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8539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6565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912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323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4823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573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4629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0251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3361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2840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9216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7068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1428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9310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855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4394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8249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6108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7081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042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2632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2847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87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6209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936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75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0390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0780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0762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5600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1922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97834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4632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3592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6654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3375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183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9761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322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54740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8519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059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54505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887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6835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5939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5704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219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1154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39606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0626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2633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0252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55958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43779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80041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28340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97472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90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02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8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6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6" y="2175378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944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016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4" y="273114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6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4" y="1435436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87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3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3"/>
            <a:ext cx="7314248" cy="805048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6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268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5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15159"/>
      </p:ext>
    </p:extLst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118941"/>
      </p:ext>
    </p:extLst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0801374" y="405458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4140442"/>
      </p:ext>
    </p:extLst>
  </p:cSld>
  <p:clrMapOvr>
    <a:masterClrMapping/>
  </p:clrMapOvr>
  <p:transition spd="slow" advClick="0" advTm="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637010"/>
      </p:ext>
    </p:extLst>
  </p:cSld>
  <p:clrMapOvr>
    <a:masterClrMapping/>
  </p:clrMapOvr>
  <p:transition spd="slow" advClick="0" advTm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61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6" descr="000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" y="2"/>
            <a:ext cx="12190413" cy="669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83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5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7924"/>
            <a:ext cx="10361851" cy="1362391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86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2" r:id="rId2"/>
    <p:sldLayoutId id="2147483710" r:id="rId3"/>
    <p:sldLayoutId id="2147483713" r:id="rId4"/>
    <p:sldLayoutId id="2147483707" r:id="rId5"/>
    <p:sldLayoutId id="2147483726" r:id="rId6"/>
  </p:sldLayoutIdLst>
  <p:transition spd="slow" advClick="0" advTm="0">
    <p:wipe/>
  </p:transition>
  <p:txStyles>
    <p:titleStyle>
      <a:lvl1pPr algn="ctr" defTabSz="1088502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88" indent="-408188" algn="l" defTabSz="1088502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08" indent="-340157" algn="l" defTabSz="1088502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27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indent="-272125" algn="l" defTabSz="108850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29" indent="-272125" algn="l" defTabSz="108850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4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4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4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0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10.docx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7" Type="http://schemas.openxmlformats.org/officeDocument/2006/relationships/image" Target="../media/image12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4.vml"/><Relationship Id="rId6" Type="http://schemas.openxmlformats.org/officeDocument/2006/relationships/package" Target="../embeddings/Microsoft_Word_Document124.docx"/><Relationship Id="rId5" Type="http://schemas.openxmlformats.org/officeDocument/2006/relationships/image" Target="../media/image127.emf"/><Relationship Id="rId4" Type="http://schemas.openxmlformats.org/officeDocument/2006/relationships/package" Target="../embeddings/Microsoft_Word_Document123.docx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5.vml"/><Relationship Id="rId5" Type="http://schemas.openxmlformats.org/officeDocument/2006/relationships/image" Target="../media/image129.emf"/><Relationship Id="rId4" Type="http://schemas.openxmlformats.org/officeDocument/2006/relationships/package" Target="../embeddings/Microsoft_Word_Document125.docx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6.vml"/><Relationship Id="rId5" Type="http://schemas.openxmlformats.org/officeDocument/2006/relationships/image" Target="../media/image130.emf"/><Relationship Id="rId4" Type="http://schemas.openxmlformats.org/officeDocument/2006/relationships/package" Target="../embeddings/Microsoft_Word_Document126.docx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7.vml"/><Relationship Id="rId5" Type="http://schemas.openxmlformats.org/officeDocument/2006/relationships/image" Target="../media/image131.emf"/><Relationship Id="rId4" Type="http://schemas.openxmlformats.org/officeDocument/2006/relationships/package" Target="../embeddings/Microsoft_Word_Document127.docx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8.vml"/><Relationship Id="rId5" Type="http://schemas.openxmlformats.org/officeDocument/2006/relationships/image" Target="../media/image132.emf"/><Relationship Id="rId4" Type="http://schemas.openxmlformats.org/officeDocument/2006/relationships/package" Target="../embeddings/Microsoft_Word_Document128.docx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7" Type="http://schemas.openxmlformats.org/officeDocument/2006/relationships/image" Target="../media/image13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9.vml"/><Relationship Id="rId6" Type="http://schemas.openxmlformats.org/officeDocument/2006/relationships/package" Target="../embeddings/Microsoft_Word_Document130.docx"/><Relationship Id="rId5" Type="http://schemas.openxmlformats.org/officeDocument/2006/relationships/image" Target="../media/image133.emf"/><Relationship Id="rId4" Type="http://schemas.openxmlformats.org/officeDocument/2006/relationships/package" Target="../embeddings/Microsoft_Word_Document129.docx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0.vml"/><Relationship Id="rId5" Type="http://schemas.openxmlformats.org/officeDocument/2006/relationships/image" Target="../media/image135.emf"/><Relationship Id="rId4" Type="http://schemas.openxmlformats.org/officeDocument/2006/relationships/package" Target="../embeddings/Microsoft_Word_Document131.docx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7" Type="http://schemas.openxmlformats.org/officeDocument/2006/relationships/image" Target="../media/image137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1.vml"/><Relationship Id="rId6" Type="http://schemas.openxmlformats.org/officeDocument/2006/relationships/package" Target="../embeddings/Microsoft_Word_Document133.docx"/><Relationship Id="rId5" Type="http://schemas.openxmlformats.org/officeDocument/2006/relationships/image" Target="../media/image136.emf"/><Relationship Id="rId4" Type="http://schemas.openxmlformats.org/officeDocument/2006/relationships/package" Target="../embeddings/Microsoft_Word_Document132.docx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7" Type="http://schemas.openxmlformats.org/officeDocument/2006/relationships/image" Target="../media/image13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2.vml"/><Relationship Id="rId6" Type="http://schemas.openxmlformats.org/officeDocument/2006/relationships/package" Target="../embeddings/Microsoft_Word_Document135.docx"/><Relationship Id="rId5" Type="http://schemas.openxmlformats.org/officeDocument/2006/relationships/image" Target="../media/image138.emf"/><Relationship Id="rId4" Type="http://schemas.openxmlformats.org/officeDocument/2006/relationships/package" Target="../embeddings/Microsoft_Word_Document134.docx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7" Type="http://schemas.openxmlformats.org/officeDocument/2006/relationships/image" Target="../media/image14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3.vml"/><Relationship Id="rId6" Type="http://schemas.openxmlformats.org/officeDocument/2006/relationships/package" Target="../embeddings/Microsoft_Word_Document137.docx"/><Relationship Id="rId5" Type="http://schemas.openxmlformats.org/officeDocument/2006/relationships/image" Target="../media/image140.emf"/><Relationship Id="rId4" Type="http://schemas.openxmlformats.org/officeDocument/2006/relationships/package" Target="../embeddings/Microsoft_Word_Document136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Word_Document11.docx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4.vml"/><Relationship Id="rId5" Type="http://schemas.openxmlformats.org/officeDocument/2006/relationships/image" Target="../media/image142.emf"/><Relationship Id="rId4" Type="http://schemas.openxmlformats.org/officeDocument/2006/relationships/package" Target="../embeddings/Microsoft_Word_Document138.docx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141.docx"/><Relationship Id="rId3" Type="http://schemas.openxmlformats.org/officeDocument/2006/relationships/notesSlide" Target="../notesSlides/notesSlide106.xml"/><Relationship Id="rId7" Type="http://schemas.openxmlformats.org/officeDocument/2006/relationships/image" Target="../media/image14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5.vml"/><Relationship Id="rId6" Type="http://schemas.openxmlformats.org/officeDocument/2006/relationships/package" Target="../embeddings/Microsoft_Word_Document140.docx"/><Relationship Id="rId5" Type="http://schemas.openxmlformats.org/officeDocument/2006/relationships/image" Target="../media/image143.emf"/><Relationship Id="rId4" Type="http://schemas.openxmlformats.org/officeDocument/2006/relationships/package" Target="../embeddings/Microsoft_Word_Document139.docx"/><Relationship Id="rId9" Type="http://schemas.openxmlformats.org/officeDocument/2006/relationships/image" Target="../media/image145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6.vml"/><Relationship Id="rId5" Type="http://schemas.openxmlformats.org/officeDocument/2006/relationships/image" Target="../media/image146.emf"/><Relationship Id="rId4" Type="http://schemas.openxmlformats.org/officeDocument/2006/relationships/package" Target="../embeddings/Microsoft_Word_Document142.docx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7.vml"/><Relationship Id="rId5" Type="http://schemas.openxmlformats.org/officeDocument/2006/relationships/image" Target="../media/image147.emf"/><Relationship Id="rId4" Type="http://schemas.openxmlformats.org/officeDocument/2006/relationships/package" Target="../embeddings/Microsoft_Word_Document143.docx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7" Type="http://schemas.openxmlformats.org/officeDocument/2006/relationships/image" Target="../media/image14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8.vml"/><Relationship Id="rId6" Type="http://schemas.openxmlformats.org/officeDocument/2006/relationships/package" Target="../embeddings/Microsoft_Word_Document145.docx"/><Relationship Id="rId5" Type="http://schemas.openxmlformats.org/officeDocument/2006/relationships/image" Target="../media/image148.emf"/><Relationship Id="rId4" Type="http://schemas.openxmlformats.org/officeDocument/2006/relationships/package" Target="../embeddings/Microsoft_Word_Document144.docx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7" Type="http://schemas.openxmlformats.org/officeDocument/2006/relationships/image" Target="../media/image15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9.vml"/><Relationship Id="rId6" Type="http://schemas.openxmlformats.org/officeDocument/2006/relationships/package" Target="../embeddings/Microsoft_Word_Document147.docx"/><Relationship Id="rId5" Type="http://schemas.openxmlformats.org/officeDocument/2006/relationships/image" Target="../media/image150.emf"/><Relationship Id="rId4" Type="http://schemas.openxmlformats.org/officeDocument/2006/relationships/package" Target="../embeddings/Microsoft_Word_Document146.docx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0.vml"/><Relationship Id="rId5" Type="http://schemas.openxmlformats.org/officeDocument/2006/relationships/image" Target="../media/image152.emf"/><Relationship Id="rId4" Type="http://schemas.openxmlformats.org/officeDocument/2006/relationships/package" Target="../embeddings/Microsoft_Word_Document148.docx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1.vml"/><Relationship Id="rId5" Type="http://schemas.openxmlformats.org/officeDocument/2006/relationships/image" Target="../media/image153.emf"/><Relationship Id="rId4" Type="http://schemas.openxmlformats.org/officeDocument/2006/relationships/package" Target="../embeddings/Microsoft_Word_Document149.docx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2.vml"/><Relationship Id="rId5" Type="http://schemas.openxmlformats.org/officeDocument/2006/relationships/image" Target="../media/image154.emf"/><Relationship Id="rId4" Type="http://schemas.openxmlformats.org/officeDocument/2006/relationships/package" Target="../embeddings/Microsoft_Word_Document150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12.docx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7" Type="http://schemas.openxmlformats.org/officeDocument/2006/relationships/image" Target="../media/image15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3.vml"/><Relationship Id="rId6" Type="http://schemas.openxmlformats.org/officeDocument/2006/relationships/package" Target="../embeddings/Microsoft_Word_Document152.docx"/><Relationship Id="rId5" Type="http://schemas.openxmlformats.org/officeDocument/2006/relationships/image" Target="../media/image155.emf"/><Relationship Id="rId4" Type="http://schemas.openxmlformats.org/officeDocument/2006/relationships/package" Target="../embeddings/Microsoft_Word_Document151.docx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4.vml"/><Relationship Id="rId5" Type="http://schemas.openxmlformats.org/officeDocument/2006/relationships/image" Target="../media/image157.emf"/><Relationship Id="rId4" Type="http://schemas.openxmlformats.org/officeDocument/2006/relationships/package" Target="../embeddings/Microsoft_Word_Document153.docx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7" Type="http://schemas.openxmlformats.org/officeDocument/2006/relationships/image" Target="../media/image15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5.vml"/><Relationship Id="rId6" Type="http://schemas.openxmlformats.org/officeDocument/2006/relationships/package" Target="../embeddings/Microsoft_Word_Document155.docx"/><Relationship Id="rId5" Type="http://schemas.openxmlformats.org/officeDocument/2006/relationships/image" Target="../media/image158.emf"/><Relationship Id="rId4" Type="http://schemas.openxmlformats.org/officeDocument/2006/relationships/package" Target="../embeddings/Microsoft_Word_Document154.docx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7" Type="http://schemas.openxmlformats.org/officeDocument/2006/relationships/image" Target="../media/image16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6.vml"/><Relationship Id="rId6" Type="http://schemas.openxmlformats.org/officeDocument/2006/relationships/package" Target="../embeddings/Microsoft_Word_Document157.docx"/><Relationship Id="rId5" Type="http://schemas.openxmlformats.org/officeDocument/2006/relationships/image" Target="../media/image160.emf"/><Relationship Id="rId4" Type="http://schemas.openxmlformats.org/officeDocument/2006/relationships/package" Target="../embeddings/Microsoft_Word_Document156.docx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7.vml"/><Relationship Id="rId5" Type="http://schemas.openxmlformats.org/officeDocument/2006/relationships/image" Target="../media/image162.emf"/><Relationship Id="rId4" Type="http://schemas.openxmlformats.org/officeDocument/2006/relationships/package" Target="../embeddings/Microsoft_Word_Document158.docx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8.vml"/><Relationship Id="rId5" Type="http://schemas.openxmlformats.org/officeDocument/2006/relationships/image" Target="../media/image163.emf"/><Relationship Id="rId4" Type="http://schemas.openxmlformats.org/officeDocument/2006/relationships/package" Target="../embeddings/Microsoft_Word_Document159.docx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9.vml"/><Relationship Id="rId5" Type="http://schemas.openxmlformats.org/officeDocument/2006/relationships/image" Target="../media/image164.emf"/><Relationship Id="rId4" Type="http://schemas.openxmlformats.org/officeDocument/2006/relationships/package" Target="../embeddings/Microsoft_Word_Document160.docx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0.vml"/><Relationship Id="rId5" Type="http://schemas.openxmlformats.org/officeDocument/2006/relationships/image" Target="../media/image165.emf"/><Relationship Id="rId4" Type="http://schemas.openxmlformats.org/officeDocument/2006/relationships/package" Target="../embeddings/Microsoft_Word_Document161.docx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1.vml"/><Relationship Id="rId5" Type="http://schemas.openxmlformats.org/officeDocument/2006/relationships/image" Target="../media/image166.emf"/><Relationship Id="rId4" Type="http://schemas.openxmlformats.org/officeDocument/2006/relationships/package" Target="../embeddings/Microsoft_Word_Document162.docx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7" Type="http://schemas.openxmlformats.org/officeDocument/2006/relationships/image" Target="../media/image16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2.vml"/><Relationship Id="rId6" Type="http://schemas.openxmlformats.org/officeDocument/2006/relationships/package" Target="../embeddings/Microsoft_Word_Document164.docx"/><Relationship Id="rId5" Type="http://schemas.openxmlformats.org/officeDocument/2006/relationships/image" Target="../media/image167.emf"/><Relationship Id="rId4" Type="http://schemas.openxmlformats.org/officeDocument/2006/relationships/package" Target="../embeddings/Microsoft_Word_Document163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13.docx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3.vml"/><Relationship Id="rId5" Type="http://schemas.openxmlformats.org/officeDocument/2006/relationships/image" Target="../media/image169.emf"/><Relationship Id="rId4" Type="http://schemas.openxmlformats.org/officeDocument/2006/relationships/package" Target="../embeddings/Microsoft_Word_Document165.docx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4.vml"/><Relationship Id="rId5" Type="http://schemas.openxmlformats.org/officeDocument/2006/relationships/image" Target="../media/image170.emf"/><Relationship Id="rId4" Type="http://schemas.openxmlformats.org/officeDocument/2006/relationships/package" Target="../embeddings/Microsoft_Word_Document166.docx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5.vml"/><Relationship Id="rId5" Type="http://schemas.openxmlformats.org/officeDocument/2006/relationships/image" Target="../media/image171.emf"/><Relationship Id="rId4" Type="http://schemas.openxmlformats.org/officeDocument/2006/relationships/package" Target="../embeddings/Microsoft_Word_Document167.docx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6.vml"/><Relationship Id="rId5" Type="http://schemas.openxmlformats.org/officeDocument/2006/relationships/image" Target="../media/image172.emf"/><Relationship Id="rId4" Type="http://schemas.openxmlformats.org/officeDocument/2006/relationships/package" Target="../embeddings/Microsoft_Word_Document168.docx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7" Type="http://schemas.openxmlformats.org/officeDocument/2006/relationships/image" Target="../media/image17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7.vml"/><Relationship Id="rId6" Type="http://schemas.openxmlformats.org/officeDocument/2006/relationships/package" Target="../embeddings/Microsoft_Word_Document170.docx"/><Relationship Id="rId5" Type="http://schemas.openxmlformats.org/officeDocument/2006/relationships/image" Target="../media/image173.emf"/><Relationship Id="rId4" Type="http://schemas.openxmlformats.org/officeDocument/2006/relationships/package" Target="../embeddings/Microsoft_Word_Document169.docx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7" Type="http://schemas.openxmlformats.org/officeDocument/2006/relationships/image" Target="../media/image17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8.vml"/><Relationship Id="rId6" Type="http://schemas.openxmlformats.org/officeDocument/2006/relationships/package" Target="../embeddings/Microsoft_Word_Document172.docx"/><Relationship Id="rId5" Type="http://schemas.openxmlformats.org/officeDocument/2006/relationships/image" Target="../media/image175.emf"/><Relationship Id="rId4" Type="http://schemas.openxmlformats.org/officeDocument/2006/relationships/package" Target="../embeddings/Microsoft_Word_Document171.docx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9.vml"/><Relationship Id="rId5" Type="http://schemas.openxmlformats.org/officeDocument/2006/relationships/image" Target="../media/image177.emf"/><Relationship Id="rId4" Type="http://schemas.openxmlformats.org/officeDocument/2006/relationships/package" Target="../embeddings/Microsoft_Word_Document173.docx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0.vml"/><Relationship Id="rId5" Type="http://schemas.openxmlformats.org/officeDocument/2006/relationships/image" Target="../media/image178.emf"/><Relationship Id="rId4" Type="http://schemas.openxmlformats.org/officeDocument/2006/relationships/package" Target="../embeddings/Microsoft_Word_Document174.docx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7" Type="http://schemas.openxmlformats.org/officeDocument/2006/relationships/image" Target="../media/image180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1.vml"/><Relationship Id="rId6" Type="http://schemas.openxmlformats.org/officeDocument/2006/relationships/package" Target="../embeddings/Microsoft_Word_Document176.docx"/><Relationship Id="rId5" Type="http://schemas.openxmlformats.org/officeDocument/2006/relationships/image" Target="../media/image179.emf"/><Relationship Id="rId4" Type="http://schemas.openxmlformats.org/officeDocument/2006/relationships/package" Target="../embeddings/Microsoft_Word_Document175.docx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2.vml"/><Relationship Id="rId5" Type="http://schemas.openxmlformats.org/officeDocument/2006/relationships/image" Target="../media/image181.emf"/><Relationship Id="rId4" Type="http://schemas.openxmlformats.org/officeDocument/2006/relationships/package" Target="../embeddings/Microsoft_Word_Document177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14.docx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3.vml"/><Relationship Id="rId5" Type="http://schemas.openxmlformats.org/officeDocument/2006/relationships/image" Target="../media/image182.emf"/><Relationship Id="rId4" Type="http://schemas.openxmlformats.org/officeDocument/2006/relationships/package" Target="../embeddings/Microsoft_Word_Document178.docx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4.vml"/><Relationship Id="rId5" Type="http://schemas.openxmlformats.org/officeDocument/2006/relationships/image" Target="../media/image183.emf"/><Relationship Id="rId4" Type="http://schemas.openxmlformats.org/officeDocument/2006/relationships/package" Target="../embeddings/Microsoft_Word_Document179.docx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5.vml"/><Relationship Id="rId5" Type="http://schemas.openxmlformats.org/officeDocument/2006/relationships/image" Target="../media/image184.emf"/><Relationship Id="rId4" Type="http://schemas.openxmlformats.org/officeDocument/2006/relationships/package" Target="../embeddings/Microsoft_Word_Document180.docx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6.vml"/><Relationship Id="rId5" Type="http://schemas.openxmlformats.org/officeDocument/2006/relationships/image" Target="../media/image185.emf"/><Relationship Id="rId4" Type="http://schemas.openxmlformats.org/officeDocument/2006/relationships/package" Target="../embeddings/Microsoft_Word_Document181.docx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7.vml"/><Relationship Id="rId5" Type="http://schemas.openxmlformats.org/officeDocument/2006/relationships/image" Target="../media/image186.emf"/><Relationship Id="rId4" Type="http://schemas.openxmlformats.org/officeDocument/2006/relationships/package" Target="../embeddings/Microsoft_Word_Document182.docx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8.vml"/><Relationship Id="rId5" Type="http://schemas.openxmlformats.org/officeDocument/2006/relationships/image" Target="../media/image187.emf"/><Relationship Id="rId4" Type="http://schemas.openxmlformats.org/officeDocument/2006/relationships/package" Target="../embeddings/Microsoft_Word_Document183.docx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9.vml"/><Relationship Id="rId5" Type="http://schemas.openxmlformats.org/officeDocument/2006/relationships/image" Target="../media/image188.emf"/><Relationship Id="rId4" Type="http://schemas.openxmlformats.org/officeDocument/2006/relationships/package" Target="../embeddings/Microsoft_Word_Document184.docx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0.vml"/><Relationship Id="rId5" Type="http://schemas.openxmlformats.org/officeDocument/2006/relationships/image" Target="../media/image189.emf"/><Relationship Id="rId4" Type="http://schemas.openxmlformats.org/officeDocument/2006/relationships/package" Target="../embeddings/Microsoft_Word_Document185.docx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1.vml"/><Relationship Id="rId5" Type="http://schemas.openxmlformats.org/officeDocument/2006/relationships/image" Target="../media/image190.emf"/><Relationship Id="rId4" Type="http://schemas.openxmlformats.org/officeDocument/2006/relationships/package" Target="../embeddings/Microsoft_Word_Document186.docx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2.vml"/><Relationship Id="rId5" Type="http://schemas.openxmlformats.org/officeDocument/2006/relationships/image" Target="../media/image191.emf"/><Relationship Id="rId4" Type="http://schemas.openxmlformats.org/officeDocument/2006/relationships/package" Target="../embeddings/Microsoft_Word_Document187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Word_Document15.docx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3.vml"/><Relationship Id="rId5" Type="http://schemas.openxmlformats.org/officeDocument/2006/relationships/image" Target="../media/image192.emf"/><Relationship Id="rId4" Type="http://schemas.openxmlformats.org/officeDocument/2006/relationships/package" Target="../embeddings/Microsoft_Word_Document188.docx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4.vml"/><Relationship Id="rId5" Type="http://schemas.openxmlformats.org/officeDocument/2006/relationships/image" Target="../media/image193.emf"/><Relationship Id="rId4" Type="http://schemas.openxmlformats.org/officeDocument/2006/relationships/package" Target="../embeddings/Microsoft_Word_Document189.docx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5.vml"/><Relationship Id="rId5" Type="http://schemas.openxmlformats.org/officeDocument/2006/relationships/image" Target="../media/image194.emf"/><Relationship Id="rId4" Type="http://schemas.openxmlformats.org/officeDocument/2006/relationships/package" Target="../embeddings/Microsoft_Word_Document190.docx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6.vml"/><Relationship Id="rId5" Type="http://schemas.openxmlformats.org/officeDocument/2006/relationships/image" Target="../media/image195.emf"/><Relationship Id="rId4" Type="http://schemas.openxmlformats.org/officeDocument/2006/relationships/package" Target="../embeddings/Microsoft_Word_Document191.docx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7.vml"/><Relationship Id="rId5" Type="http://schemas.openxmlformats.org/officeDocument/2006/relationships/image" Target="../media/image196.emf"/><Relationship Id="rId4" Type="http://schemas.openxmlformats.org/officeDocument/2006/relationships/package" Target="../embeddings/Microsoft_Word_Document192.docx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8.vml"/><Relationship Id="rId5" Type="http://schemas.openxmlformats.org/officeDocument/2006/relationships/image" Target="../media/image197.emf"/><Relationship Id="rId4" Type="http://schemas.openxmlformats.org/officeDocument/2006/relationships/package" Target="../embeddings/Microsoft_Word_Document193.docx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9.vml"/><Relationship Id="rId5" Type="http://schemas.openxmlformats.org/officeDocument/2006/relationships/image" Target="../media/image198.emf"/><Relationship Id="rId4" Type="http://schemas.openxmlformats.org/officeDocument/2006/relationships/package" Target="../embeddings/Microsoft_Word_Document194.docx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0.vml"/><Relationship Id="rId5" Type="http://schemas.openxmlformats.org/officeDocument/2006/relationships/image" Target="../media/image199.emf"/><Relationship Id="rId4" Type="http://schemas.openxmlformats.org/officeDocument/2006/relationships/package" Target="../embeddings/Microsoft_Word_Document195.docx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2.xml"/><Relationship Id="rId7" Type="http://schemas.openxmlformats.org/officeDocument/2006/relationships/image" Target="../media/image20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1.vml"/><Relationship Id="rId6" Type="http://schemas.openxmlformats.org/officeDocument/2006/relationships/package" Target="../embeddings/Microsoft_Word_Document197.docx"/><Relationship Id="rId5" Type="http://schemas.openxmlformats.org/officeDocument/2006/relationships/image" Target="../media/image200.emf"/><Relationship Id="rId4" Type="http://schemas.openxmlformats.org/officeDocument/2006/relationships/package" Target="../embeddings/Microsoft_Word_Document196.docx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2.vml"/><Relationship Id="rId5" Type="http://schemas.openxmlformats.org/officeDocument/2006/relationships/image" Target="../media/image202.emf"/><Relationship Id="rId4" Type="http://schemas.openxmlformats.org/officeDocument/2006/relationships/package" Target="../embeddings/Microsoft_Word_Document198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6" Type="http://schemas.openxmlformats.org/officeDocument/2006/relationships/package" Target="../embeddings/Microsoft_Word_Document17.docx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6.docx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3.vml"/><Relationship Id="rId5" Type="http://schemas.openxmlformats.org/officeDocument/2006/relationships/image" Target="../media/image203.emf"/><Relationship Id="rId4" Type="http://schemas.openxmlformats.org/officeDocument/2006/relationships/package" Target="../embeddings/Microsoft_Word_Document199.docx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4.vml"/><Relationship Id="rId5" Type="http://schemas.openxmlformats.org/officeDocument/2006/relationships/image" Target="../media/image204.emf"/><Relationship Id="rId4" Type="http://schemas.openxmlformats.org/officeDocument/2006/relationships/package" Target="../embeddings/Microsoft_Word_Document200.docx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6.xml"/><Relationship Id="rId7" Type="http://schemas.openxmlformats.org/officeDocument/2006/relationships/image" Target="../media/image20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5.vml"/><Relationship Id="rId6" Type="http://schemas.openxmlformats.org/officeDocument/2006/relationships/package" Target="../embeddings/Microsoft_Word_Document202.docx"/><Relationship Id="rId5" Type="http://schemas.openxmlformats.org/officeDocument/2006/relationships/image" Target="../media/image205.emf"/><Relationship Id="rId4" Type="http://schemas.openxmlformats.org/officeDocument/2006/relationships/package" Target="../embeddings/Microsoft_Word_Document201.docx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6.vml"/><Relationship Id="rId5" Type="http://schemas.openxmlformats.org/officeDocument/2006/relationships/image" Target="../media/image207.emf"/><Relationship Id="rId4" Type="http://schemas.openxmlformats.org/officeDocument/2006/relationships/package" Target="../embeddings/Microsoft_Word_Document203.docx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7.vml"/><Relationship Id="rId5" Type="http://schemas.openxmlformats.org/officeDocument/2006/relationships/image" Target="../media/image208.emf"/><Relationship Id="rId4" Type="http://schemas.openxmlformats.org/officeDocument/2006/relationships/package" Target="../embeddings/Microsoft_Word_Document204.docx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8.vml"/><Relationship Id="rId5" Type="http://schemas.openxmlformats.org/officeDocument/2006/relationships/image" Target="../media/image209.emf"/><Relationship Id="rId4" Type="http://schemas.openxmlformats.org/officeDocument/2006/relationships/package" Target="../embeddings/Microsoft_Word_Document205.docx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9.vml"/><Relationship Id="rId5" Type="http://schemas.openxmlformats.org/officeDocument/2006/relationships/image" Target="../media/image210.emf"/><Relationship Id="rId4" Type="http://schemas.openxmlformats.org/officeDocument/2006/relationships/package" Target="../embeddings/Microsoft_Word_Document206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18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19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6" Type="http://schemas.openxmlformats.org/officeDocument/2006/relationships/package" Target="../embeddings/Microsoft_Word_Document21.docx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20.doc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Word_Document.docx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22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Word_Document23.docx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24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25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6" Type="http://schemas.openxmlformats.org/officeDocument/2006/relationships/package" Target="../embeddings/Microsoft_Word_Document27.docx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26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28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6" Type="http://schemas.openxmlformats.org/officeDocument/2006/relationships/package" Target="../embeddings/Microsoft_Word_Document30.docx"/><Relationship Id="rId5" Type="http://schemas.openxmlformats.org/officeDocument/2006/relationships/image" Target="../media/image33.emf"/><Relationship Id="rId4" Type="http://schemas.openxmlformats.org/officeDocument/2006/relationships/package" Target="../embeddings/Microsoft_Word_Document29.docx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33.docx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Relationship Id="rId6" Type="http://schemas.openxmlformats.org/officeDocument/2006/relationships/package" Target="../embeddings/Microsoft_Word_Document32.docx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31.docx"/><Relationship Id="rId9" Type="http://schemas.openxmlformats.org/officeDocument/2006/relationships/image" Target="../media/image3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34.doc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7.vml"/><Relationship Id="rId6" Type="http://schemas.openxmlformats.org/officeDocument/2006/relationships/package" Target="../embeddings/Microsoft_Word_Document36.docx"/><Relationship Id="rId5" Type="http://schemas.openxmlformats.org/officeDocument/2006/relationships/image" Target="../media/image39.emf"/><Relationship Id="rId4" Type="http://schemas.openxmlformats.org/officeDocument/2006/relationships/package" Target="../embeddings/Microsoft_Word_Document35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37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38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39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40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Word_Document41.docx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47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3.vml"/><Relationship Id="rId6" Type="http://schemas.openxmlformats.org/officeDocument/2006/relationships/package" Target="../embeddings/Microsoft_Word_Document43.docx"/><Relationship Id="rId5" Type="http://schemas.openxmlformats.org/officeDocument/2006/relationships/image" Target="../media/image46.emf"/><Relationship Id="rId4" Type="http://schemas.openxmlformats.org/officeDocument/2006/relationships/package" Target="../embeddings/Microsoft_Word_Document42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4.vml"/><Relationship Id="rId6" Type="http://schemas.openxmlformats.org/officeDocument/2006/relationships/package" Target="../embeddings/Microsoft_Word_Document45.docx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44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5.vml"/><Relationship Id="rId6" Type="http://schemas.openxmlformats.org/officeDocument/2006/relationships/package" Target="../embeddings/Microsoft_Word_Document47.docx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46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Word_Document2.docx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1.doc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48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7.vml"/><Relationship Id="rId6" Type="http://schemas.openxmlformats.org/officeDocument/2006/relationships/package" Target="../embeddings/Microsoft_Word_Document50.docx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49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51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52.docx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53.doc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1.vml"/><Relationship Id="rId6" Type="http://schemas.openxmlformats.org/officeDocument/2006/relationships/package" Target="../embeddings/Microsoft_Word_Document55.docx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54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6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2.vml"/><Relationship Id="rId6" Type="http://schemas.openxmlformats.org/officeDocument/2006/relationships/package" Target="../embeddings/Microsoft_Word_Document57.docx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56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6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3.vml"/><Relationship Id="rId6" Type="http://schemas.openxmlformats.org/officeDocument/2006/relationships/package" Target="../embeddings/Microsoft_Word_Document59.docx"/><Relationship Id="rId5" Type="http://schemas.openxmlformats.org/officeDocument/2006/relationships/image" Target="../media/image62.emf"/><Relationship Id="rId4" Type="http://schemas.openxmlformats.org/officeDocument/2006/relationships/package" Target="../embeddings/Microsoft_Word_Document58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6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4.vml"/><Relationship Id="rId6" Type="http://schemas.openxmlformats.org/officeDocument/2006/relationships/package" Target="../embeddings/Microsoft_Word_Document61.docx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60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3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66.emf"/><Relationship Id="rId4" Type="http://schemas.openxmlformats.org/officeDocument/2006/relationships/package" Target="../embeddings/Microsoft_Word_Document62.doc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Word_Document63.doc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6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7.vml"/><Relationship Id="rId6" Type="http://schemas.openxmlformats.org/officeDocument/2006/relationships/package" Target="../embeddings/Microsoft_Word_Document65.docx"/><Relationship Id="rId5" Type="http://schemas.openxmlformats.org/officeDocument/2006/relationships/image" Target="../media/image68.emf"/><Relationship Id="rId4" Type="http://schemas.openxmlformats.org/officeDocument/2006/relationships/package" Target="../embeddings/Microsoft_Word_Document64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7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8.vml"/><Relationship Id="rId6" Type="http://schemas.openxmlformats.org/officeDocument/2006/relationships/package" Target="../embeddings/Microsoft_Word_Document67.docx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66.doc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68.docx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71.docx"/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7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0.vml"/><Relationship Id="rId6" Type="http://schemas.openxmlformats.org/officeDocument/2006/relationships/package" Target="../embeddings/Microsoft_Word_Document70.docx"/><Relationship Id="rId5" Type="http://schemas.openxmlformats.org/officeDocument/2006/relationships/image" Target="../media/image73.emf"/><Relationship Id="rId4" Type="http://schemas.openxmlformats.org/officeDocument/2006/relationships/package" Target="../embeddings/Microsoft_Word_Document69.docx"/><Relationship Id="rId9" Type="http://schemas.openxmlformats.org/officeDocument/2006/relationships/image" Target="../media/image75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77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1.vml"/><Relationship Id="rId6" Type="http://schemas.openxmlformats.org/officeDocument/2006/relationships/package" Target="../embeddings/Microsoft_Word_Document73.docx"/><Relationship Id="rId5" Type="http://schemas.openxmlformats.org/officeDocument/2006/relationships/image" Target="../media/image76.emf"/><Relationship Id="rId4" Type="http://schemas.openxmlformats.org/officeDocument/2006/relationships/package" Target="../embeddings/Microsoft_Word_Document72.doc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2.vml"/><Relationship Id="rId6" Type="http://schemas.openxmlformats.org/officeDocument/2006/relationships/package" Target="../embeddings/Microsoft_Word_Document75.docx"/><Relationship Id="rId5" Type="http://schemas.openxmlformats.org/officeDocument/2006/relationships/image" Target="../media/image78.emf"/><Relationship Id="rId4" Type="http://schemas.openxmlformats.org/officeDocument/2006/relationships/package" Target="../embeddings/Microsoft_Word_Document74.doc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80.emf"/><Relationship Id="rId4" Type="http://schemas.openxmlformats.org/officeDocument/2006/relationships/package" Target="../embeddings/Microsoft_Word_Document76.doc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81.emf"/><Relationship Id="rId4" Type="http://schemas.openxmlformats.org/officeDocument/2006/relationships/package" Target="../embeddings/Microsoft_Word_Document77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4.docx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82.emf"/><Relationship Id="rId4" Type="http://schemas.openxmlformats.org/officeDocument/2006/relationships/package" Target="../embeddings/Microsoft_Word_Document78.doc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Word_Document79.doc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84.emf"/><Relationship Id="rId4" Type="http://schemas.openxmlformats.org/officeDocument/2006/relationships/package" Target="../embeddings/Microsoft_Word_Document80.doc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85.emf"/><Relationship Id="rId4" Type="http://schemas.openxmlformats.org/officeDocument/2006/relationships/package" Target="../embeddings/Microsoft_Word_Document81.docx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86.emf"/><Relationship Id="rId4" Type="http://schemas.openxmlformats.org/officeDocument/2006/relationships/package" Target="../embeddings/Microsoft_Word_Document82.docx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87.emf"/><Relationship Id="rId4" Type="http://schemas.openxmlformats.org/officeDocument/2006/relationships/package" Target="../embeddings/Microsoft_Word_Document83.doc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88.emf"/><Relationship Id="rId4" Type="http://schemas.openxmlformats.org/officeDocument/2006/relationships/package" Target="../embeddings/Microsoft_Word_Document84.docx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89.emf"/><Relationship Id="rId4" Type="http://schemas.openxmlformats.org/officeDocument/2006/relationships/package" Target="../embeddings/Microsoft_Word_Document85.docx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Word_Document86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Word_Document6.docx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5.docx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91.emf"/><Relationship Id="rId4" Type="http://schemas.openxmlformats.org/officeDocument/2006/relationships/package" Target="../embeddings/Microsoft_Word_Document87.docx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88.docx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93.emf"/><Relationship Id="rId4" Type="http://schemas.openxmlformats.org/officeDocument/2006/relationships/package" Target="../embeddings/Microsoft_Word_Document89.docx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94.emf"/><Relationship Id="rId4" Type="http://schemas.openxmlformats.org/officeDocument/2006/relationships/package" Target="../embeddings/Microsoft_Word_Document90.doc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9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8.vml"/><Relationship Id="rId6" Type="http://schemas.openxmlformats.org/officeDocument/2006/relationships/package" Target="../embeddings/Microsoft_Word_Document92.docx"/><Relationship Id="rId5" Type="http://schemas.openxmlformats.org/officeDocument/2006/relationships/image" Target="../media/image95.emf"/><Relationship Id="rId4" Type="http://schemas.openxmlformats.org/officeDocument/2006/relationships/package" Target="../embeddings/Microsoft_Word_Document91.docx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7" Type="http://schemas.openxmlformats.org/officeDocument/2006/relationships/image" Target="../media/image9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9.vml"/><Relationship Id="rId6" Type="http://schemas.openxmlformats.org/officeDocument/2006/relationships/package" Target="../embeddings/Microsoft_Word_Document94.docx"/><Relationship Id="rId5" Type="http://schemas.openxmlformats.org/officeDocument/2006/relationships/image" Target="../media/image97.emf"/><Relationship Id="rId4" Type="http://schemas.openxmlformats.org/officeDocument/2006/relationships/package" Target="../embeddings/Microsoft_Word_Document93.docx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99.emf"/><Relationship Id="rId4" Type="http://schemas.openxmlformats.org/officeDocument/2006/relationships/package" Target="../embeddings/Microsoft_Word_Document95.doc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100.emf"/><Relationship Id="rId4" Type="http://schemas.openxmlformats.org/officeDocument/2006/relationships/package" Target="../embeddings/Microsoft_Word_Document96.docx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7" Type="http://schemas.openxmlformats.org/officeDocument/2006/relationships/image" Target="../media/image102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2.vml"/><Relationship Id="rId6" Type="http://schemas.openxmlformats.org/officeDocument/2006/relationships/package" Target="../embeddings/Microsoft_Word_Document98.docx"/><Relationship Id="rId5" Type="http://schemas.openxmlformats.org/officeDocument/2006/relationships/image" Target="../media/image101.emf"/><Relationship Id="rId4" Type="http://schemas.openxmlformats.org/officeDocument/2006/relationships/package" Target="../embeddings/Microsoft_Word_Document97.docx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103.emf"/><Relationship Id="rId4" Type="http://schemas.openxmlformats.org/officeDocument/2006/relationships/package" Target="../embeddings/Microsoft_Word_Document99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Word_Document8.docx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7.doc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104.emf"/><Relationship Id="rId4" Type="http://schemas.openxmlformats.org/officeDocument/2006/relationships/package" Target="../embeddings/Microsoft_Word_Document100.docx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7" Type="http://schemas.openxmlformats.org/officeDocument/2006/relationships/image" Target="../media/image10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5.vml"/><Relationship Id="rId6" Type="http://schemas.openxmlformats.org/officeDocument/2006/relationships/package" Target="../embeddings/Microsoft_Word_Document102.docx"/><Relationship Id="rId5" Type="http://schemas.openxmlformats.org/officeDocument/2006/relationships/image" Target="../media/image105.emf"/><Relationship Id="rId4" Type="http://schemas.openxmlformats.org/officeDocument/2006/relationships/package" Target="../embeddings/Microsoft_Word_Document101.docx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7" Type="http://schemas.openxmlformats.org/officeDocument/2006/relationships/image" Target="../media/image10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6.vml"/><Relationship Id="rId6" Type="http://schemas.openxmlformats.org/officeDocument/2006/relationships/package" Target="../embeddings/Microsoft_Word_Document104.docx"/><Relationship Id="rId5" Type="http://schemas.openxmlformats.org/officeDocument/2006/relationships/image" Target="../media/image107.emf"/><Relationship Id="rId4" Type="http://schemas.openxmlformats.org/officeDocument/2006/relationships/package" Target="../embeddings/Microsoft_Word_Document103.docx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7.vml"/><Relationship Id="rId5" Type="http://schemas.openxmlformats.org/officeDocument/2006/relationships/image" Target="../media/image109.emf"/><Relationship Id="rId4" Type="http://schemas.openxmlformats.org/officeDocument/2006/relationships/package" Target="../embeddings/Microsoft_Word_Document105.docx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110.emf"/><Relationship Id="rId4" Type="http://schemas.openxmlformats.org/officeDocument/2006/relationships/package" Target="../embeddings/Microsoft_Word_Document106.docx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9.vml"/><Relationship Id="rId5" Type="http://schemas.openxmlformats.org/officeDocument/2006/relationships/image" Target="../media/image111.emf"/><Relationship Id="rId4" Type="http://schemas.openxmlformats.org/officeDocument/2006/relationships/package" Target="../embeddings/Microsoft_Word_Document107.docx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112.emf"/><Relationship Id="rId4" Type="http://schemas.openxmlformats.org/officeDocument/2006/relationships/package" Target="../embeddings/Microsoft_Word_Document108.docx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1.vml"/><Relationship Id="rId5" Type="http://schemas.openxmlformats.org/officeDocument/2006/relationships/image" Target="../media/image113.emf"/><Relationship Id="rId4" Type="http://schemas.openxmlformats.org/officeDocument/2006/relationships/package" Target="../embeddings/Microsoft_Word_Document109.docx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2.vml"/><Relationship Id="rId5" Type="http://schemas.openxmlformats.org/officeDocument/2006/relationships/image" Target="../media/image114.emf"/><Relationship Id="rId4" Type="http://schemas.openxmlformats.org/officeDocument/2006/relationships/package" Target="../embeddings/Microsoft_Word_Document110.docx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3.vml"/><Relationship Id="rId5" Type="http://schemas.openxmlformats.org/officeDocument/2006/relationships/image" Target="../media/image115.emf"/><Relationship Id="rId4" Type="http://schemas.openxmlformats.org/officeDocument/2006/relationships/package" Target="../embeddings/Microsoft_Word_Document111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9.docx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116.emf"/><Relationship Id="rId4" Type="http://schemas.openxmlformats.org/officeDocument/2006/relationships/package" Target="../embeddings/Microsoft_Word_Document112.docx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5.vml"/><Relationship Id="rId5" Type="http://schemas.openxmlformats.org/officeDocument/2006/relationships/image" Target="../media/image117.emf"/><Relationship Id="rId4" Type="http://schemas.openxmlformats.org/officeDocument/2006/relationships/package" Target="../embeddings/Microsoft_Word_Document113.docx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7" Type="http://schemas.openxmlformats.org/officeDocument/2006/relationships/image" Target="../media/image11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6.vml"/><Relationship Id="rId6" Type="http://schemas.openxmlformats.org/officeDocument/2006/relationships/package" Target="../embeddings/Microsoft_Word_Document115.docx"/><Relationship Id="rId5" Type="http://schemas.openxmlformats.org/officeDocument/2006/relationships/image" Target="../media/image118.emf"/><Relationship Id="rId4" Type="http://schemas.openxmlformats.org/officeDocument/2006/relationships/package" Target="../embeddings/Microsoft_Word_Document114.docx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7.vml"/><Relationship Id="rId5" Type="http://schemas.openxmlformats.org/officeDocument/2006/relationships/image" Target="../media/image120.emf"/><Relationship Id="rId4" Type="http://schemas.openxmlformats.org/officeDocument/2006/relationships/package" Target="../embeddings/Microsoft_Word_Document116.docx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8.vml"/><Relationship Id="rId5" Type="http://schemas.openxmlformats.org/officeDocument/2006/relationships/image" Target="../media/image121.emf"/><Relationship Id="rId4" Type="http://schemas.openxmlformats.org/officeDocument/2006/relationships/package" Target="../embeddings/Microsoft_Word_Document117.doc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9.vml"/><Relationship Id="rId5" Type="http://schemas.openxmlformats.org/officeDocument/2006/relationships/image" Target="../media/image122.emf"/><Relationship Id="rId4" Type="http://schemas.openxmlformats.org/officeDocument/2006/relationships/package" Target="../embeddings/Microsoft_Word_Document118.docx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0.vml"/><Relationship Id="rId5" Type="http://schemas.openxmlformats.org/officeDocument/2006/relationships/image" Target="../media/image123.emf"/><Relationship Id="rId4" Type="http://schemas.openxmlformats.org/officeDocument/2006/relationships/package" Target="../embeddings/Microsoft_Word_Document119.docx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1.vml"/><Relationship Id="rId5" Type="http://schemas.openxmlformats.org/officeDocument/2006/relationships/image" Target="../media/image124.emf"/><Relationship Id="rId4" Type="http://schemas.openxmlformats.org/officeDocument/2006/relationships/package" Target="../embeddings/Microsoft_Word_Document120.docx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2.vml"/><Relationship Id="rId5" Type="http://schemas.openxmlformats.org/officeDocument/2006/relationships/image" Target="../media/image125.emf"/><Relationship Id="rId4" Type="http://schemas.openxmlformats.org/officeDocument/2006/relationships/package" Target="../embeddings/Microsoft_Word_Document121.docx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3.vml"/><Relationship Id="rId5" Type="http://schemas.openxmlformats.org/officeDocument/2006/relationships/image" Target="../media/image126.emf"/><Relationship Id="rId4" Type="http://schemas.openxmlformats.org/officeDocument/2006/relationships/package" Target="../embeddings/Microsoft_Word_Document122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4655046" y="1127493"/>
            <a:ext cx="2880320" cy="2483034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6406814"/>
            <a:ext cx="12190412" cy="452774"/>
            <a:chOff x="1" y="6406814"/>
            <a:chExt cx="12190412" cy="452774"/>
          </a:xfrm>
        </p:grpSpPr>
        <p:sp>
          <p:nvSpPr>
            <p:cNvPr id="32" name="六边形 31"/>
            <p:cNvSpPr/>
            <p:nvPr/>
          </p:nvSpPr>
          <p:spPr>
            <a:xfrm>
              <a:off x="1" y="6406814"/>
              <a:ext cx="3041773" cy="45277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六边形 32"/>
            <p:cNvSpPr/>
            <p:nvPr/>
          </p:nvSpPr>
          <p:spPr>
            <a:xfrm>
              <a:off x="3041775" y="6406814"/>
              <a:ext cx="3063750" cy="45277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>
              <a:off x="6095207" y="6406814"/>
              <a:ext cx="3047603" cy="45277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>
              <a:off x="9142810" y="6406814"/>
              <a:ext cx="3047603" cy="45277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六边形 35"/>
          <p:cNvSpPr/>
          <p:nvPr/>
        </p:nvSpPr>
        <p:spPr>
          <a:xfrm flipV="1">
            <a:off x="0" y="0"/>
            <a:ext cx="3047603" cy="93401"/>
          </a:xfrm>
          <a:prstGeom prst="hexagon">
            <a:avLst/>
          </a:prstGeom>
          <a:solidFill>
            <a:srgbClr val="5FCA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452349" y="1263776"/>
            <a:ext cx="3262397" cy="1323423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8000" dirty="0">
                <a:solidFill>
                  <a:srgbClr val="319095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第三章</a:t>
            </a:r>
          </a:p>
        </p:txBody>
      </p:sp>
      <p:sp>
        <p:nvSpPr>
          <p:cNvPr id="42" name="矩形 41"/>
          <p:cNvSpPr/>
          <p:nvPr/>
        </p:nvSpPr>
        <p:spPr>
          <a:xfrm>
            <a:off x="1191694" y="2682045"/>
            <a:ext cx="10341258" cy="2800751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在高等数学</a:t>
            </a:r>
            <a:endParaRPr lang="en-US" altLang="zh-CN" sz="8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和线性代数中的应用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90550" y="139852"/>
            <a:ext cx="5305293" cy="69249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altLang="zh-CN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Python</a:t>
            </a:r>
            <a:r>
              <a:rPr lang="zh-CN" altLang="en-US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数学实验与建模</a:t>
            </a:r>
          </a:p>
        </p:txBody>
      </p:sp>
      <p:pic>
        <p:nvPicPr>
          <p:cNvPr id="46" name="商务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8122" y="6197364"/>
            <a:ext cx="812694" cy="812988"/>
          </a:xfrm>
          <a:prstGeom prst="rect">
            <a:avLst/>
          </a:prstGeom>
        </p:spPr>
      </p:pic>
      <p:sp>
        <p:nvSpPr>
          <p:cNvPr id="19" name="六边形 18"/>
          <p:cNvSpPr/>
          <p:nvPr/>
        </p:nvSpPr>
        <p:spPr>
          <a:xfrm flipV="1">
            <a:off x="3041774" y="2632"/>
            <a:ext cx="3047603" cy="93401"/>
          </a:xfrm>
          <a:prstGeom prst="hexagon">
            <a:avLst/>
          </a:prstGeom>
          <a:solidFill>
            <a:srgbClr val="A0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/>
          <p:cNvSpPr/>
          <p:nvPr/>
        </p:nvSpPr>
        <p:spPr>
          <a:xfrm flipV="1">
            <a:off x="6083548" y="2632"/>
            <a:ext cx="3047603" cy="93401"/>
          </a:xfrm>
          <a:prstGeom prst="hexag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/>
          <p:cNvSpPr/>
          <p:nvPr/>
        </p:nvSpPr>
        <p:spPr>
          <a:xfrm flipV="1">
            <a:off x="9142810" y="2632"/>
            <a:ext cx="3047603" cy="93401"/>
          </a:xfrm>
          <a:prstGeom prst="hexagon">
            <a:avLst/>
          </a:prstGeom>
          <a:solidFill>
            <a:srgbClr val="F58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94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3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36" grpId="0" animBg="1"/>
      <p:bldP spid="40" grpId="0"/>
      <p:bldP spid="42" grpId="0"/>
      <p:bldP spid="45" grpId="0"/>
      <p:bldP spid="19" grpId="0" animBg="1"/>
      <p:bldP spid="20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3.1SymPy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3067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945615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633922"/>
              </p:ext>
            </p:extLst>
          </p:nvPr>
        </p:nvGraphicFramePr>
        <p:xfrm>
          <a:off x="368299" y="113174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6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13174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5FB7546-722D-4926-AD4C-6B1EFC40E1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493357"/>
              </p:ext>
            </p:extLst>
          </p:nvPr>
        </p:nvGraphicFramePr>
        <p:xfrm>
          <a:off x="550590" y="3768871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65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590" y="3768871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550488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666130"/>
              </p:ext>
            </p:extLst>
          </p:nvPr>
        </p:nvGraphicFramePr>
        <p:xfrm>
          <a:off x="446881" y="936535"/>
          <a:ext cx="11295063" cy="587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80" name="Document" r:id="rId4" imgW="11537474" imgH="6006665" progId="Word.Document.12">
                  <p:embed/>
                </p:oleObj>
              </mc:Choice>
              <mc:Fallback>
                <p:oleObj name="Document" r:id="rId4" imgW="11537474" imgH="600666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936535"/>
                        <a:ext cx="11295063" cy="5875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929350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417685"/>
              </p:ext>
            </p:extLst>
          </p:nvPr>
        </p:nvGraphicFramePr>
        <p:xfrm>
          <a:off x="190550" y="962358"/>
          <a:ext cx="11295063" cy="601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6" name="Document" r:id="rId4" imgW="11537474" imgH="6146822" progId="Word.Document.12">
                  <p:embed/>
                </p:oleObj>
              </mc:Choice>
              <mc:Fallback>
                <p:oleObj name="Document" r:id="rId4" imgW="11537474" imgH="614682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962358"/>
                        <a:ext cx="11295063" cy="601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707406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26571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4516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64315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708935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775649"/>
              </p:ext>
            </p:extLst>
          </p:nvPr>
        </p:nvGraphicFramePr>
        <p:xfrm>
          <a:off x="368299" y="1037144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037144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FAC1D32-D793-45A8-8876-00FD3E29DA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014584"/>
              </p:ext>
            </p:extLst>
          </p:nvPr>
        </p:nvGraphicFramePr>
        <p:xfrm>
          <a:off x="373063" y="364013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8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364013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326908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6643682"/>
              </p:ext>
            </p:extLst>
          </p:nvPr>
        </p:nvGraphicFramePr>
        <p:xfrm>
          <a:off x="355600" y="1320800"/>
          <a:ext cx="11295063" cy="391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4" name="Document" r:id="rId4" imgW="11537474" imgH="4006000" progId="Word.Document.12">
                  <p:embed/>
                </p:oleObj>
              </mc:Choice>
              <mc:Fallback>
                <p:oleObj name="Document" r:id="rId4" imgW="11537474" imgH="400600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391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315627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3.5.4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函数极值点的数值解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317662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72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FD28621-FC5B-4A5A-B654-F2C71B604F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196804"/>
              </p:ext>
            </p:extLst>
          </p:nvPr>
        </p:nvGraphicFramePr>
        <p:xfrm>
          <a:off x="338138" y="2997200"/>
          <a:ext cx="11261725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73" name="Document" r:id="rId6" imgW="11491865" imgH="3945984" progId="Word.Document.12">
                  <p:embed/>
                </p:oleObj>
              </mc:Choice>
              <mc:Fallback>
                <p:oleObj name="Document" r:id="rId6" imgW="11491865" imgH="3945984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8138" y="2997200"/>
                        <a:ext cx="11261725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4553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209934"/>
              </p:ext>
            </p:extLst>
          </p:nvPr>
        </p:nvGraphicFramePr>
        <p:xfrm>
          <a:off x="368299" y="110637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10637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64A76C0-7140-449E-849F-AD21588214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055596"/>
              </p:ext>
            </p:extLst>
          </p:nvPr>
        </p:nvGraphicFramePr>
        <p:xfrm>
          <a:off x="370292" y="429389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6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0292" y="429389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06598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449266"/>
              </p:ext>
            </p:extLst>
          </p:nvPr>
        </p:nvGraphicFramePr>
        <p:xfrm>
          <a:off x="827102" y="99183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7102" y="99183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E8B2658-BEF6-41F0-A032-8FEA9AFFEF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867488"/>
              </p:ext>
            </p:extLst>
          </p:nvPr>
        </p:nvGraphicFramePr>
        <p:xfrm>
          <a:off x="455613" y="1828454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30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5613" y="1828454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338521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3.1SymPy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04360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977776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397462"/>
              </p:ext>
            </p:extLst>
          </p:nvPr>
        </p:nvGraphicFramePr>
        <p:xfrm>
          <a:off x="355600" y="1320800"/>
          <a:ext cx="11295063" cy="484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6" name="Document" r:id="rId4" imgW="11537474" imgH="4953683" progId="Word.Document.12">
                  <p:embed/>
                </p:oleObj>
              </mc:Choice>
              <mc:Fallback>
                <p:oleObj name="Document" r:id="rId4" imgW="11537474" imgH="495368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84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10342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373057"/>
              </p:ext>
            </p:extLst>
          </p:nvPr>
        </p:nvGraphicFramePr>
        <p:xfrm>
          <a:off x="368299" y="962358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962358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A228D49-7109-44FD-9445-5DD705196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970333"/>
              </p:ext>
            </p:extLst>
          </p:nvPr>
        </p:nvGraphicFramePr>
        <p:xfrm>
          <a:off x="388938" y="16256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3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16256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9BBAF40-4FC2-4F79-A9BA-88699CBFD2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312065"/>
              </p:ext>
            </p:extLst>
          </p:nvPr>
        </p:nvGraphicFramePr>
        <p:xfrm>
          <a:off x="1026033" y="4219242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4" name="Document" r:id="rId8" imgW="11491865" imgH="3945984" progId="Word.Document.12">
                  <p:embed/>
                </p:oleObj>
              </mc:Choice>
              <mc:Fallback>
                <p:oleObj name="Document" r:id="rId8" imgW="11491865" imgH="3945984" progId="Word.Document.12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7A228D49-7109-44FD-9445-5DD7051962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26033" y="4219242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379290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2918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3624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291846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 err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SymPy</a:t>
            </a: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工具库介绍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13365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20425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133650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SciPy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工具库简介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29977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0683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2997746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sz="37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SymPy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做符号函数画图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38618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39324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386184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高等数学问题的符号解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47259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47965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47259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高等数学问题的数值解</a:t>
            </a:r>
          </a:p>
        </p:txBody>
      </p:sp>
      <p:sp>
        <p:nvSpPr>
          <p:cNvPr id="28" name="标题层">
            <a:extLst>
              <a:ext uri="{FF2B5EF4-FFF2-40B4-BE49-F238E27FC236}">
                <a16:creationId xmlns:a16="http://schemas.microsoft.com/office/drawing/2014/main" id="{2059A80F-6262-40C7-806C-6EEF0D1770AA}"/>
              </a:ext>
            </a:extLst>
          </p:cNvPr>
          <p:cNvSpPr txBox="1"/>
          <p:nvPr/>
        </p:nvSpPr>
        <p:spPr bwMode="auto">
          <a:xfrm>
            <a:off x="2909921" y="554031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474FE1-678D-4FF5-9137-4258F28EA6F0}"/>
              </a:ext>
            </a:extLst>
          </p:cNvPr>
          <p:cNvCxnSpPr/>
          <p:nvPr/>
        </p:nvCxnSpPr>
        <p:spPr>
          <a:xfrm>
            <a:off x="3788893" y="561091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0" name="标题层">
            <a:extLst>
              <a:ext uri="{FF2B5EF4-FFF2-40B4-BE49-F238E27FC236}">
                <a16:creationId xmlns:a16="http://schemas.microsoft.com/office/drawing/2014/main" id="{5234004F-CE95-4223-A143-8527F4DAD99D}"/>
              </a:ext>
            </a:extLst>
          </p:cNvPr>
          <p:cNvSpPr txBox="1"/>
          <p:nvPr/>
        </p:nvSpPr>
        <p:spPr bwMode="auto">
          <a:xfrm>
            <a:off x="3880159" y="5540318"/>
            <a:ext cx="8047695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线性代数问题的符号解和数值解</a:t>
            </a:r>
          </a:p>
        </p:txBody>
      </p:sp>
    </p:spTree>
    <p:extLst>
      <p:ext uri="{BB962C8B-B14F-4D97-AF65-F5344CB8AC3E}">
        <p14:creationId xmlns:p14="http://schemas.microsoft.com/office/powerpoint/2010/main" val="25847249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8F3F1B-FC18-4818-ACAD-13E46E3C8A64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3.6.1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线性代数问题的符号解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EAAC7D1-80B9-4592-92B8-D6A6AEA11B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965386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5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45689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53095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358343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161117"/>
              </p:ext>
            </p:extLst>
          </p:nvPr>
        </p:nvGraphicFramePr>
        <p:xfrm>
          <a:off x="373063" y="953528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063" y="953528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2DA6B4E-798B-469D-9616-EA5B1DB15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463447"/>
              </p:ext>
            </p:extLst>
          </p:nvPr>
        </p:nvGraphicFramePr>
        <p:xfrm>
          <a:off x="506413" y="2270125"/>
          <a:ext cx="11277600" cy="458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9" name="Document" r:id="rId6" imgW="11514849" imgH="4689180" progId="Word.Document.12">
                  <p:embed/>
                </p:oleObj>
              </mc:Choice>
              <mc:Fallback>
                <p:oleObj name="Document" r:id="rId6" imgW="11514849" imgH="468918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6413" y="2270125"/>
                        <a:ext cx="11277600" cy="4589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520316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399258"/>
              </p:ext>
            </p:extLst>
          </p:nvPr>
        </p:nvGraphicFramePr>
        <p:xfrm>
          <a:off x="334566" y="967179"/>
          <a:ext cx="11295063" cy="394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42" name="Document" r:id="rId4" imgW="11537474" imgH="4040141" progId="Word.Document.12">
                  <p:embed/>
                </p:oleObj>
              </mc:Choice>
              <mc:Fallback>
                <p:oleObj name="Document" r:id="rId4" imgW="11537474" imgH="404014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566" y="967179"/>
                        <a:ext cx="11295063" cy="3944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ACF9A51-C41D-461D-BBA8-D818B9F7FF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158243"/>
              </p:ext>
            </p:extLst>
          </p:nvPr>
        </p:nvGraphicFramePr>
        <p:xfrm>
          <a:off x="439738" y="4589463"/>
          <a:ext cx="11277600" cy="394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43" name="Document" r:id="rId6" imgW="11514849" imgH="4033313" progId="Word.Document.12">
                  <p:embed/>
                </p:oleObj>
              </mc:Choice>
              <mc:Fallback>
                <p:oleObj name="Document" r:id="rId6" imgW="11514849" imgH="403331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9738" y="4589463"/>
                        <a:ext cx="11277600" cy="3944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433907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467312"/>
              </p:ext>
            </p:extLst>
          </p:nvPr>
        </p:nvGraphicFramePr>
        <p:xfrm>
          <a:off x="446881" y="1053531"/>
          <a:ext cx="11295063" cy="570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0" name="Document" r:id="rId4" imgW="11537474" imgH="5834522" progId="Word.Document.12">
                  <p:embed/>
                </p:oleObj>
              </mc:Choice>
              <mc:Fallback>
                <p:oleObj name="Document" r:id="rId4" imgW="11537474" imgH="583452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1053531"/>
                        <a:ext cx="11295063" cy="570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78225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386229"/>
              </p:ext>
            </p:extLst>
          </p:nvPr>
        </p:nvGraphicFramePr>
        <p:xfrm>
          <a:off x="214081" y="909514"/>
          <a:ext cx="10506901" cy="6064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84" name="Document" r:id="rId4" imgW="11537474" imgH="6666125" progId="Word.Document.12">
                  <p:embed/>
                </p:oleObj>
              </mc:Choice>
              <mc:Fallback>
                <p:oleObj name="Document" r:id="rId4" imgW="11537474" imgH="666612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4081" y="909514"/>
                        <a:ext cx="10506901" cy="6064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663924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37238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07394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3.1SymPy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50574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030455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731031"/>
              </p:ext>
            </p:extLst>
          </p:nvPr>
        </p:nvGraphicFramePr>
        <p:xfrm>
          <a:off x="368299" y="102876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02876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4330B21-11EF-4A65-8912-9ECD07F129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112813"/>
              </p:ext>
            </p:extLst>
          </p:nvPr>
        </p:nvGraphicFramePr>
        <p:xfrm>
          <a:off x="373063" y="45894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9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45894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14547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540454"/>
              </p:ext>
            </p:extLst>
          </p:nvPr>
        </p:nvGraphicFramePr>
        <p:xfrm>
          <a:off x="355600" y="1320800"/>
          <a:ext cx="11295063" cy="414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6" name="Document" r:id="rId4" imgW="11537474" imgH="4249659" progId="Word.Document.12">
                  <p:embed/>
                </p:oleObj>
              </mc:Choice>
              <mc:Fallback>
                <p:oleObj name="Document" r:id="rId4" imgW="11537474" imgH="424965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14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560403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202586"/>
              </p:ext>
            </p:extLst>
          </p:nvPr>
        </p:nvGraphicFramePr>
        <p:xfrm>
          <a:off x="406400" y="765498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6400" y="765498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87F9096-12DE-4E58-97AF-B4AF58A91F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317213"/>
              </p:ext>
            </p:extLst>
          </p:nvPr>
        </p:nvGraphicFramePr>
        <p:xfrm>
          <a:off x="406400" y="299878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7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6400" y="299878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660663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204824"/>
              </p:ext>
            </p:extLst>
          </p:nvPr>
        </p:nvGraphicFramePr>
        <p:xfrm>
          <a:off x="368299" y="1041418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041418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A3FE02C-52EE-49AE-A427-BBFB8FDBA8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097858"/>
              </p:ext>
            </p:extLst>
          </p:nvPr>
        </p:nvGraphicFramePr>
        <p:xfrm>
          <a:off x="330200" y="357381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1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200" y="357381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330921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2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315653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559353"/>
              </p:ext>
            </p:extLst>
          </p:nvPr>
        </p:nvGraphicFramePr>
        <p:xfrm>
          <a:off x="355600" y="1320800"/>
          <a:ext cx="11295063" cy="414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2" name="Document" r:id="rId4" imgW="11537474" imgH="4252175" progId="Word.Document.12">
                  <p:embed/>
                </p:oleObj>
              </mc:Choice>
              <mc:Fallback>
                <p:oleObj name="Document" r:id="rId4" imgW="11537474" imgH="425217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14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322595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812126"/>
              </p:ext>
            </p:extLst>
          </p:nvPr>
        </p:nvGraphicFramePr>
        <p:xfrm>
          <a:off x="355600" y="1320800"/>
          <a:ext cx="11295063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6" name="Document" r:id="rId4" imgW="11537474" imgH="4944340" progId="Word.Document.12">
                  <p:embed/>
                </p:oleObj>
              </mc:Choice>
              <mc:Fallback>
                <p:oleObj name="Document" r:id="rId4" imgW="11537474" imgH="49443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82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467393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66428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458974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424251"/>
              </p:ext>
            </p:extLst>
          </p:nvPr>
        </p:nvGraphicFramePr>
        <p:xfrm>
          <a:off x="368299" y="1070514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070514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864120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126638"/>
              </p:ext>
            </p:extLst>
          </p:nvPr>
        </p:nvGraphicFramePr>
        <p:xfrm>
          <a:off x="400158" y="962573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158" y="962573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D389D21-5127-4458-A2D2-E66A9B8F73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226073"/>
              </p:ext>
            </p:extLst>
          </p:nvPr>
        </p:nvGraphicFramePr>
        <p:xfrm>
          <a:off x="357510" y="393804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5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7510" y="393804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45512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9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3.1.2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符号运算基础知识</a:t>
            </a:r>
            <a:endParaRPr lang="en-US" altLang="zh-CN" sz="3600" b="1" dirty="0">
              <a:solidFill>
                <a:srgbClr val="319095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3.1SymPy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工具库介绍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046116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9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80883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465781"/>
              </p:ext>
            </p:extLst>
          </p:nvPr>
        </p:nvGraphicFramePr>
        <p:xfrm>
          <a:off x="457200" y="1276350"/>
          <a:ext cx="1122045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2" name="Document" r:id="rId4" imgW="11491865" imgH="3945984" progId="Word.Document.12">
                  <p:embed/>
                </p:oleObj>
              </mc:Choice>
              <mc:Fallback>
                <p:oleObj name="Document" r:id="rId4" imgW="11491865" imgH="39459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1276350"/>
                        <a:ext cx="1122045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339745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428854"/>
              </p:ext>
            </p:extLst>
          </p:nvPr>
        </p:nvGraphicFramePr>
        <p:xfrm>
          <a:off x="361950" y="11049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6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1049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43699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2376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62683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3.6.2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线性代数问题的数值解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246799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44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115404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60983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4AF105C-3487-4041-A1FC-BDC5100BC1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407047"/>
              </p:ext>
            </p:extLst>
          </p:nvPr>
        </p:nvGraphicFramePr>
        <p:xfrm>
          <a:off x="190550" y="4365898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4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0550" y="4365898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1697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979866"/>
              </p:ext>
            </p:extLst>
          </p:nvPr>
        </p:nvGraphicFramePr>
        <p:xfrm>
          <a:off x="373063" y="110013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97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063" y="110013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7B2B8C0-C9E1-4861-954A-B8532CEF85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200558"/>
              </p:ext>
            </p:extLst>
          </p:nvPr>
        </p:nvGraphicFramePr>
        <p:xfrm>
          <a:off x="537799" y="4437906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98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799" y="4437906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839388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875706"/>
              </p:ext>
            </p:extLst>
          </p:nvPr>
        </p:nvGraphicFramePr>
        <p:xfrm>
          <a:off x="355600" y="13208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16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546764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158566"/>
              </p:ext>
            </p:extLst>
          </p:nvPr>
        </p:nvGraphicFramePr>
        <p:xfrm>
          <a:off x="355600" y="1320800"/>
          <a:ext cx="11295063" cy="494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40" name="Document" r:id="rId4" imgW="11537474" imgH="5056466" progId="Word.Document.12">
                  <p:embed/>
                </p:oleObj>
              </mc:Choice>
              <mc:Fallback>
                <p:oleObj name="Document" r:id="rId4" imgW="11537474" imgH="505646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945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273992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155114"/>
              </p:ext>
            </p:extLst>
          </p:nvPr>
        </p:nvGraphicFramePr>
        <p:xfrm>
          <a:off x="368299" y="962358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962358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F8E8789-E40B-46E1-986E-1EBFABA09E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587366"/>
              </p:ext>
            </p:extLst>
          </p:nvPr>
        </p:nvGraphicFramePr>
        <p:xfrm>
          <a:off x="368299" y="393825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0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8299" y="393825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226828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028145"/>
              </p:ext>
            </p:extLst>
          </p:nvPr>
        </p:nvGraphicFramePr>
        <p:xfrm>
          <a:off x="190550" y="909514"/>
          <a:ext cx="11295063" cy="570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88" name="Document" r:id="rId4" imgW="11537474" imgH="5834522" progId="Word.Document.12">
                  <p:embed/>
                </p:oleObj>
              </mc:Choice>
              <mc:Fallback>
                <p:oleObj name="Document" r:id="rId4" imgW="11537474" imgH="583452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909514"/>
                        <a:ext cx="11295063" cy="570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117240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3.1SymPy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16650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892034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127484"/>
              </p:ext>
            </p:extLst>
          </p:nvPr>
        </p:nvGraphicFramePr>
        <p:xfrm>
          <a:off x="355600" y="1320800"/>
          <a:ext cx="11295063" cy="528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12" name="Document" r:id="rId4" imgW="11537474" imgH="5406142" progId="Word.Document.12">
                  <p:embed/>
                </p:oleObj>
              </mc:Choice>
              <mc:Fallback>
                <p:oleObj name="Document" r:id="rId4" imgW="11537474" imgH="540614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528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933126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43054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36" name="Document" r:id="rId4" imgW="11537474" imgH="4467803" progId="Word.Document.12">
                  <p:embed/>
                </p:oleObj>
              </mc:Choice>
              <mc:Fallback>
                <p:oleObj name="Document" r:id="rId4" imgW="11537474" imgH="446780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968989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25534"/>
              </p:ext>
            </p:extLst>
          </p:nvPr>
        </p:nvGraphicFramePr>
        <p:xfrm>
          <a:off x="355600" y="1320800"/>
          <a:ext cx="11295063" cy="445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60" name="Document" r:id="rId4" imgW="11537474" imgH="4562679" progId="Word.Document.12">
                  <p:embed/>
                </p:oleObj>
              </mc:Choice>
              <mc:Fallback>
                <p:oleObj name="Document" r:id="rId4" imgW="11537474" imgH="456267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452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06842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703228"/>
              </p:ext>
            </p:extLst>
          </p:nvPr>
        </p:nvGraphicFramePr>
        <p:xfrm>
          <a:off x="438150" y="1295400"/>
          <a:ext cx="11220450" cy="478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84" name="Document" r:id="rId4" imgW="11491865" imgH="4905167" progId="Word.Document.12">
                  <p:embed/>
                </p:oleObj>
              </mc:Choice>
              <mc:Fallback>
                <p:oleObj name="Document" r:id="rId4" imgW="11491865" imgH="490516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8150" y="1295400"/>
                        <a:ext cx="11220450" cy="478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92321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42227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0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988358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94963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054951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69613"/>
              </p:ext>
            </p:extLst>
          </p:nvPr>
        </p:nvGraphicFramePr>
        <p:xfrm>
          <a:off x="368299" y="110637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56" name="Document" r:id="rId4" imgW="11537474" imgH="4252175" progId="Word.Document.12">
                  <p:embed/>
                </p:oleObj>
              </mc:Choice>
              <mc:Fallback>
                <p:oleObj name="Document" r:id="rId4" imgW="11537474" imgH="425217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10637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2663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18637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017495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919456"/>
              </p:ext>
            </p:extLst>
          </p:nvPr>
        </p:nvGraphicFramePr>
        <p:xfrm>
          <a:off x="355600" y="1320800"/>
          <a:ext cx="11295063" cy="528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04" name="Document" r:id="rId4" imgW="11537474" imgH="5406142" progId="Word.Document.12">
                  <p:embed/>
                </p:oleObj>
              </mc:Choice>
              <mc:Fallback>
                <p:oleObj name="Document" r:id="rId4" imgW="11537474" imgH="540614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528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568581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861592"/>
              </p:ext>
            </p:extLst>
          </p:nvPr>
        </p:nvGraphicFramePr>
        <p:xfrm>
          <a:off x="355600" y="13208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28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074422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3.1SymPy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92847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787753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949949"/>
              </p:ext>
            </p:extLst>
          </p:nvPr>
        </p:nvGraphicFramePr>
        <p:xfrm>
          <a:off x="355600" y="1320800"/>
          <a:ext cx="11295063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2" name="Document" r:id="rId4" imgW="11537474" imgH="4838323" progId="Word.Document.12">
                  <p:embed/>
                </p:oleObj>
              </mc:Choice>
              <mc:Fallback>
                <p:oleObj name="Document" r:id="rId4" imgW="11537474" imgH="483832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205545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01868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7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233948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473704"/>
              </p:ext>
            </p:extLst>
          </p:nvPr>
        </p:nvGraphicFramePr>
        <p:xfrm>
          <a:off x="355600" y="1320800"/>
          <a:ext cx="11295063" cy="464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00" name="Document" r:id="rId4" imgW="11537474" imgH="4739493" progId="Word.Document.12">
                  <p:embed/>
                </p:oleObj>
              </mc:Choice>
              <mc:Fallback>
                <p:oleObj name="Document" r:id="rId4" imgW="11537474" imgH="473949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64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493892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36340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2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934452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520568"/>
              </p:ext>
            </p:extLst>
          </p:nvPr>
        </p:nvGraphicFramePr>
        <p:xfrm>
          <a:off x="368299" y="134156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48" name="Document" r:id="rId4" imgW="11537474" imgH="4146158" progId="Word.Document.12">
                  <p:embed/>
                </p:oleObj>
              </mc:Choice>
              <mc:Fallback>
                <p:oleObj name="Document" r:id="rId4" imgW="11537474" imgH="414615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34156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840341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70958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233614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31663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6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88845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52255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9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7476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781197"/>
              </p:ext>
            </p:extLst>
          </p:nvPr>
        </p:nvGraphicFramePr>
        <p:xfrm>
          <a:off x="368299" y="1031763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2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031763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27DA235-1E2B-4CCF-9F7B-4AB0AD6EB1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908790"/>
              </p:ext>
            </p:extLst>
          </p:nvPr>
        </p:nvGraphicFramePr>
        <p:xfrm>
          <a:off x="395774" y="38688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21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5774" y="38688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88175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3.6.3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超定线性方程组的最小二乘解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26780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6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884155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3.1SymPy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838423"/>
              </p:ext>
            </p:extLst>
          </p:nvPr>
        </p:nvGraphicFramePr>
        <p:xfrm>
          <a:off x="352425" y="909514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909514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3BCA0B8-F60F-49D9-9E80-F6CBA0F4DD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711858"/>
              </p:ext>
            </p:extLst>
          </p:nvPr>
        </p:nvGraphicFramePr>
        <p:xfrm>
          <a:off x="388938" y="1490663"/>
          <a:ext cx="1127760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1" name="Document" r:id="rId6" imgW="11514849" imgH="5459330" progId="Word.Document.12">
                  <p:embed/>
                </p:oleObj>
              </mc:Choice>
              <mc:Fallback>
                <p:oleObj name="Document" r:id="rId6" imgW="11514849" imgH="545933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1490663"/>
                        <a:ext cx="1127760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618689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082676"/>
              </p:ext>
            </p:extLst>
          </p:nvPr>
        </p:nvGraphicFramePr>
        <p:xfrm>
          <a:off x="355599" y="1320801"/>
          <a:ext cx="11537474" cy="425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41" name="Document" r:id="rId4" imgW="11537474" imgH="4252175" progId="Word.Document.12">
                  <p:embed/>
                </p:oleObj>
              </mc:Choice>
              <mc:Fallback>
                <p:oleObj name="Document" r:id="rId4" imgW="11537474" imgH="425217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599" y="1320801"/>
                        <a:ext cx="11537474" cy="425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701436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91364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65" name="Document" r:id="rId4" imgW="11537474" imgH="4355676" progId="Word.Document.12">
                  <p:embed/>
                </p:oleObj>
              </mc:Choice>
              <mc:Fallback>
                <p:oleObj name="Document" r:id="rId4" imgW="11537474" imgH="435567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17694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44283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5DE5514-ED2D-4B48-B69D-908F6FF811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391663"/>
              </p:ext>
            </p:extLst>
          </p:nvPr>
        </p:nvGraphicFramePr>
        <p:xfrm>
          <a:off x="384175" y="471989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3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4175" y="471989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188275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587783"/>
              </p:ext>
            </p:extLst>
          </p:nvPr>
        </p:nvGraphicFramePr>
        <p:xfrm>
          <a:off x="506413" y="927820"/>
          <a:ext cx="10629353" cy="6128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13" name="Document" r:id="rId4" imgW="11514849" imgH="6656063" progId="Word.Document.12">
                  <p:embed/>
                </p:oleObj>
              </mc:Choice>
              <mc:Fallback>
                <p:oleObj name="Document" r:id="rId4" imgW="11514849" imgH="665606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6413" y="927820"/>
                        <a:ext cx="10629353" cy="61286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70105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413325"/>
              </p:ext>
            </p:extLst>
          </p:nvPr>
        </p:nvGraphicFramePr>
        <p:xfrm>
          <a:off x="355600" y="1320800"/>
          <a:ext cx="11295063" cy="416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37" name="Document" r:id="rId4" imgW="11537474" imgH="4259722" progId="Word.Document.12">
                  <p:embed/>
                </p:oleObj>
              </mc:Choice>
              <mc:Fallback>
                <p:oleObj name="Document" r:id="rId4" imgW="11537474" imgH="425972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16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72594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821875"/>
              </p:ext>
            </p:extLst>
          </p:nvPr>
        </p:nvGraphicFramePr>
        <p:xfrm>
          <a:off x="355600" y="1320800"/>
          <a:ext cx="11295063" cy="521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0" name="Document" r:id="rId4" imgW="11537474" imgH="5329953" progId="Word.Document.12">
                  <p:embed/>
                </p:oleObj>
              </mc:Choice>
              <mc:Fallback>
                <p:oleObj name="Document" r:id="rId4" imgW="11537474" imgH="53299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5214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495653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线性代数问题的符号解和数值解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45595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6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92410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3.1SymPy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782328"/>
              </p:ext>
            </p:extLst>
          </p:nvPr>
        </p:nvGraphicFramePr>
        <p:xfrm>
          <a:off x="355600" y="1320800"/>
          <a:ext cx="11295063" cy="436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5" name="Document" r:id="rId4" imgW="11537474" imgH="4467803" progId="Word.Document.12">
                  <p:embed/>
                </p:oleObj>
              </mc:Choice>
              <mc:Fallback>
                <p:oleObj name="Document" r:id="rId4" imgW="11537474" imgH="446780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36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358301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3.1SymPy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980677"/>
              </p:ext>
            </p:extLst>
          </p:nvPr>
        </p:nvGraphicFramePr>
        <p:xfrm>
          <a:off x="355600" y="1320800"/>
          <a:ext cx="11447463" cy="51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9" name="Document" r:id="rId4" imgW="11640900" imgH="5369485" progId="Word.Document.12">
                  <p:embed/>
                </p:oleObj>
              </mc:Choice>
              <mc:Fallback>
                <p:oleObj name="Document" r:id="rId4" imgW="11640900" imgH="536948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447463" cy="51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05934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3.1SymPy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88263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652F49F-9E16-4640-9332-DDF0365C14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206737"/>
              </p:ext>
            </p:extLst>
          </p:nvPr>
        </p:nvGraphicFramePr>
        <p:xfrm>
          <a:off x="388938" y="35734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3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35734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720540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7" y="189434"/>
            <a:ext cx="919358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第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章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在高等数学和线性代数中的应用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17578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3.1SymPy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71929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7" name="Document" r:id="rId4" imgW="11537474" imgH="4495834" progId="Word.Document.12">
                  <p:embed/>
                </p:oleObj>
              </mc:Choice>
              <mc:Fallback>
                <p:oleObj name="Document" r:id="rId4" imgW="11537474" imgH="449583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1311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3.1SymPy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46841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740933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2918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3624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291846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 err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SymPy</a:t>
            </a: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工具库介绍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13365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20425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133650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SciPy</a:t>
            </a: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工具库简介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29977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0683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2997746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sz="37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SymPy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做符号函数画图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38618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39324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386184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高等数学问题的符号解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47259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47965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47259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高等数学问题的数值解</a:t>
            </a:r>
          </a:p>
        </p:txBody>
      </p:sp>
      <p:sp>
        <p:nvSpPr>
          <p:cNvPr id="28" name="标题层">
            <a:extLst>
              <a:ext uri="{FF2B5EF4-FFF2-40B4-BE49-F238E27FC236}">
                <a16:creationId xmlns:a16="http://schemas.microsoft.com/office/drawing/2014/main" id="{2059A80F-6262-40C7-806C-6EEF0D1770AA}"/>
              </a:ext>
            </a:extLst>
          </p:cNvPr>
          <p:cNvSpPr txBox="1"/>
          <p:nvPr/>
        </p:nvSpPr>
        <p:spPr bwMode="auto">
          <a:xfrm>
            <a:off x="2909921" y="554031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474FE1-678D-4FF5-9137-4258F28EA6F0}"/>
              </a:ext>
            </a:extLst>
          </p:cNvPr>
          <p:cNvCxnSpPr/>
          <p:nvPr/>
        </p:nvCxnSpPr>
        <p:spPr>
          <a:xfrm>
            <a:off x="3788893" y="561091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0" name="标题层">
            <a:extLst>
              <a:ext uri="{FF2B5EF4-FFF2-40B4-BE49-F238E27FC236}">
                <a16:creationId xmlns:a16="http://schemas.microsoft.com/office/drawing/2014/main" id="{5234004F-CE95-4223-A143-8527F4DAD99D}"/>
              </a:ext>
            </a:extLst>
          </p:cNvPr>
          <p:cNvSpPr txBox="1"/>
          <p:nvPr/>
        </p:nvSpPr>
        <p:spPr bwMode="auto">
          <a:xfrm>
            <a:off x="3880159" y="5540318"/>
            <a:ext cx="8047695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线性代数问题的符号解和数值解</a:t>
            </a:r>
          </a:p>
        </p:txBody>
      </p:sp>
    </p:spTree>
    <p:extLst>
      <p:ext uri="{BB962C8B-B14F-4D97-AF65-F5344CB8AC3E}">
        <p14:creationId xmlns:p14="http://schemas.microsoft.com/office/powerpoint/2010/main" val="12136301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3.2SciPy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工具库简介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283117"/>
              </p:ext>
            </p:extLst>
          </p:nvPr>
        </p:nvGraphicFramePr>
        <p:xfrm>
          <a:off x="355600" y="1320800"/>
          <a:ext cx="11295063" cy="424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Document" r:id="rId4" imgW="11537474" imgH="4351004" progId="Word.Document.12">
                  <p:embed/>
                </p:oleObj>
              </mc:Choice>
              <mc:Fallback>
                <p:oleObj name="Document" r:id="rId4" imgW="11537474" imgH="435100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24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60623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3.2SciPy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673243"/>
              </p:ext>
            </p:extLst>
          </p:nvPr>
        </p:nvGraphicFramePr>
        <p:xfrm>
          <a:off x="197148" y="981522"/>
          <a:ext cx="11295063" cy="591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Document" r:id="rId4" imgW="11514849" imgH="6046196" progId="Word.Document.12">
                  <p:embed/>
                </p:oleObj>
              </mc:Choice>
              <mc:Fallback>
                <p:oleObj name="Document" r:id="rId4" imgW="11514849" imgH="604619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148" y="981522"/>
                        <a:ext cx="11295063" cy="591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893319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3.2SciPy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788479"/>
              </p:ext>
            </p:extLst>
          </p:nvPr>
        </p:nvGraphicFramePr>
        <p:xfrm>
          <a:off x="330200" y="110637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200" y="110637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DC6E3C9-7D7B-45BA-8779-85DBF52BA7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514630"/>
              </p:ext>
            </p:extLst>
          </p:nvPr>
        </p:nvGraphicFramePr>
        <p:xfrm>
          <a:off x="406400" y="34544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7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6400" y="34544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403866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3.2SciPy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55282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0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33642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3.2SciPy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060958"/>
              </p:ext>
            </p:extLst>
          </p:nvPr>
        </p:nvGraphicFramePr>
        <p:xfrm>
          <a:off x="367506" y="111070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7506" y="111070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3BD4F4D-E7CE-4190-A740-9EE44F1B74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103322"/>
              </p:ext>
            </p:extLst>
          </p:nvPr>
        </p:nvGraphicFramePr>
        <p:xfrm>
          <a:off x="373063" y="257333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4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257333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25537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3.2SciPy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97792"/>
              </p:ext>
            </p:extLst>
          </p:nvPr>
        </p:nvGraphicFramePr>
        <p:xfrm>
          <a:off x="388938" y="962573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938" y="962573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88C6DF7-5F05-4E9A-9C8C-18ED1C2278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1978"/>
              </p:ext>
            </p:extLst>
          </p:nvPr>
        </p:nvGraphicFramePr>
        <p:xfrm>
          <a:off x="456406" y="2777025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7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6406" y="2777025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FCFEEBE-EC2E-41FA-8FE3-89168C3FBD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6085381"/>
              </p:ext>
            </p:extLst>
          </p:nvPr>
        </p:nvGraphicFramePr>
        <p:xfrm>
          <a:off x="474663" y="4589463"/>
          <a:ext cx="11260137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8" name="Document" r:id="rId8" imgW="11491865" imgH="3945984" progId="Word.Document.12">
                  <p:embed/>
                </p:oleObj>
              </mc:Choice>
              <mc:Fallback>
                <p:oleObj name="Document" r:id="rId8" imgW="11491865" imgH="3945984" progId="Word.Document.12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488C6DF7-5F05-4E9A-9C8C-18ED1C2278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4663" y="4589463"/>
                        <a:ext cx="11260137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201391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3.2SciPy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49789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39134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2918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3624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291846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 err="1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SymPy</a:t>
            </a: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工具库介绍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13365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20425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133650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SciPy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工具库简介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29977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0683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2997746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sz="37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SymPy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做符号函数画图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38618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39324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386184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高等数学问题的符号解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47259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47965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47259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高等数学问题的数值解</a:t>
            </a:r>
          </a:p>
        </p:txBody>
      </p:sp>
      <p:sp>
        <p:nvSpPr>
          <p:cNvPr id="28" name="标题层">
            <a:extLst>
              <a:ext uri="{FF2B5EF4-FFF2-40B4-BE49-F238E27FC236}">
                <a16:creationId xmlns:a16="http://schemas.microsoft.com/office/drawing/2014/main" id="{2059A80F-6262-40C7-806C-6EEF0D1770AA}"/>
              </a:ext>
            </a:extLst>
          </p:cNvPr>
          <p:cNvSpPr txBox="1"/>
          <p:nvPr/>
        </p:nvSpPr>
        <p:spPr bwMode="auto">
          <a:xfrm>
            <a:off x="2909921" y="554031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474FE1-678D-4FF5-9137-4258F28EA6F0}"/>
              </a:ext>
            </a:extLst>
          </p:cNvPr>
          <p:cNvCxnSpPr/>
          <p:nvPr/>
        </p:nvCxnSpPr>
        <p:spPr>
          <a:xfrm>
            <a:off x="3788893" y="561091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0" name="标题层">
            <a:extLst>
              <a:ext uri="{FF2B5EF4-FFF2-40B4-BE49-F238E27FC236}">
                <a16:creationId xmlns:a16="http://schemas.microsoft.com/office/drawing/2014/main" id="{5234004F-CE95-4223-A143-8527F4DAD99D}"/>
              </a:ext>
            </a:extLst>
          </p:cNvPr>
          <p:cNvSpPr txBox="1"/>
          <p:nvPr/>
        </p:nvSpPr>
        <p:spPr bwMode="auto">
          <a:xfrm>
            <a:off x="3880159" y="5540318"/>
            <a:ext cx="8047695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线性代数问题的符号解和数值解</a:t>
            </a:r>
          </a:p>
        </p:txBody>
      </p:sp>
    </p:spTree>
    <p:extLst>
      <p:ext uri="{BB962C8B-B14F-4D97-AF65-F5344CB8AC3E}">
        <p14:creationId xmlns:p14="http://schemas.microsoft.com/office/powerpoint/2010/main" val="26974459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95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50"/>
                            </p:stCondLst>
                            <p:childTnLst>
                              <p:par>
                                <p:cTn id="9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  <p:bldP spid="90" grpId="0"/>
      <p:bldP spid="92" grpId="0"/>
      <p:bldP spid="32" grpId="0"/>
      <p:bldP spid="15" grpId="0"/>
      <p:bldP spid="17" grpId="0"/>
      <p:bldP spid="18" grpId="0"/>
      <p:bldP spid="20" grpId="0"/>
      <p:bldP spid="21" grpId="0"/>
      <p:bldP spid="23" grpId="0"/>
      <p:bldP spid="28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3.2SciPy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72226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504C7F2-9F9A-4A39-87D8-B257866696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554865"/>
              </p:ext>
            </p:extLst>
          </p:nvPr>
        </p:nvGraphicFramePr>
        <p:xfrm>
          <a:off x="388938" y="34036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5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34036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44313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3.2SciPy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76106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95840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3.2SciPy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49774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136198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3.2SciPy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381389"/>
              </p:ext>
            </p:extLst>
          </p:nvPr>
        </p:nvGraphicFramePr>
        <p:xfrm>
          <a:off x="368299" y="110637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10637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752783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3.2SciPy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27498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51001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3.2SciPy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59279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6494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2918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3624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291846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 err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SymPy</a:t>
            </a: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工具库介绍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13365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20425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133650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SciPy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工具库简介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29977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0683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2997746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sz="3700" b="1" dirty="0" err="1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SymPy</a:t>
            </a: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做符号函数画图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38618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39324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386184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高等数学问题的符号解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47259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47965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47259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高等数学问题的数值解</a:t>
            </a:r>
          </a:p>
        </p:txBody>
      </p:sp>
      <p:sp>
        <p:nvSpPr>
          <p:cNvPr id="28" name="标题层">
            <a:extLst>
              <a:ext uri="{FF2B5EF4-FFF2-40B4-BE49-F238E27FC236}">
                <a16:creationId xmlns:a16="http://schemas.microsoft.com/office/drawing/2014/main" id="{2059A80F-6262-40C7-806C-6EEF0D1770AA}"/>
              </a:ext>
            </a:extLst>
          </p:cNvPr>
          <p:cNvSpPr txBox="1"/>
          <p:nvPr/>
        </p:nvSpPr>
        <p:spPr bwMode="auto">
          <a:xfrm>
            <a:off x="2909921" y="554031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474FE1-678D-4FF5-9137-4258F28EA6F0}"/>
              </a:ext>
            </a:extLst>
          </p:cNvPr>
          <p:cNvCxnSpPr/>
          <p:nvPr/>
        </p:nvCxnSpPr>
        <p:spPr>
          <a:xfrm>
            <a:off x="3788893" y="561091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0" name="标题层">
            <a:extLst>
              <a:ext uri="{FF2B5EF4-FFF2-40B4-BE49-F238E27FC236}">
                <a16:creationId xmlns:a16="http://schemas.microsoft.com/office/drawing/2014/main" id="{5234004F-CE95-4223-A143-8527F4DAD99D}"/>
              </a:ext>
            </a:extLst>
          </p:cNvPr>
          <p:cNvSpPr txBox="1"/>
          <p:nvPr/>
        </p:nvSpPr>
        <p:spPr bwMode="auto">
          <a:xfrm>
            <a:off x="3880159" y="5540318"/>
            <a:ext cx="8047695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线性代数问题的符号解和数值解</a:t>
            </a:r>
          </a:p>
        </p:txBody>
      </p:sp>
    </p:spTree>
    <p:extLst>
      <p:ext uri="{BB962C8B-B14F-4D97-AF65-F5344CB8AC3E}">
        <p14:creationId xmlns:p14="http://schemas.microsoft.com/office/powerpoint/2010/main" val="29998722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3.3</a:t>
            </a: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</a:rPr>
              <a:t>用</a:t>
            </a:r>
            <a:r>
              <a:rPr lang="en-US" altLang="zh-CN" sz="28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</a:rPr>
              <a:t>SymPy</a:t>
            </a: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</a:rPr>
              <a:t>做符号函数画图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886105"/>
              </p:ext>
            </p:extLst>
          </p:nvPr>
        </p:nvGraphicFramePr>
        <p:xfrm>
          <a:off x="388938" y="105214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938" y="105214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5D9CD28-4C11-42E4-B239-848AFB5C17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898232"/>
              </p:ext>
            </p:extLst>
          </p:nvPr>
        </p:nvGraphicFramePr>
        <p:xfrm>
          <a:off x="407699" y="2266455"/>
          <a:ext cx="11277600" cy="447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" name="Document" r:id="rId6" imgW="11514849" imgH="4573820" progId="Word.Document.12">
                  <p:embed/>
                </p:oleObj>
              </mc:Choice>
              <mc:Fallback>
                <p:oleObj name="Document" r:id="rId6" imgW="11514849" imgH="4573820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7699" y="2266455"/>
                        <a:ext cx="11277600" cy="447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963523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3.3</a:t>
            </a: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</a:rPr>
              <a:t>用</a:t>
            </a:r>
            <a:r>
              <a:rPr lang="en-US" altLang="zh-CN" sz="28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</a:rPr>
              <a:t>SymPy</a:t>
            </a: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</a:rPr>
              <a:t>做符号函数画图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835911"/>
              </p:ext>
            </p:extLst>
          </p:nvPr>
        </p:nvGraphicFramePr>
        <p:xfrm>
          <a:off x="368299" y="873819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873819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EF618439-B636-4E3F-B888-0B2A6FF58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555626"/>
              </p:ext>
            </p:extLst>
          </p:nvPr>
        </p:nvGraphicFramePr>
        <p:xfrm>
          <a:off x="373063" y="242093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6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242093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119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3.3</a:t>
            </a: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</a:rPr>
              <a:t>用</a:t>
            </a:r>
            <a:r>
              <a:rPr lang="en-US" altLang="zh-CN" sz="28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</a:rPr>
              <a:t>SymPy</a:t>
            </a: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</a:rPr>
              <a:t>做符号函数画图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831633"/>
              </p:ext>
            </p:extLst>
          </p:nvPr>
        </p:nvGraphicFramePr>
        <p:xfrm>
          <a:off x="368299" y="1072558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072558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48925D5-8AEE-4153-8F9D-77C281A960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252168"/>
              </p:ext>
            </p:extLst>
          </p:nvPr>
        </p:nvGraphicFramePr>
        <p:xfrm>
          <a:off x="338138" y="24892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1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8138" y="24892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072982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3.1SymPy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工具库介绍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90EE73-897E-4BD4-9868-959993CCD2CB}"/>
              </a:ext>
            </a:extLst>
          </p:cNvPr>
          <p:cNvSpPr txBox="1"/>
          <p:nvPr/>
        </p:nvSpPr>
        <p:spPr>
          <a:xfrm>
            <a:off x="190550" y="915296"/>
            <a:ext cx="11161240" cy="719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3.1.1  </a:t>
            </a:r>
            <a:r>
              <a:rPr lang="en-US" altLang="zh-CN" sz="3600" b="1" dirty="0" err="1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SymPy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工具库简介</a:t>
            </a:r>
            <a:endParaRPr lang="en-US" altLang="zh-CN" sz="3600" b="1" dirty="0">
              <a:solidFill>
                <a:srgbClr val="319095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CCC3248-9DDE-4C6E-988A-9A62CB216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052255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77BD4B1-6A21-495D-9ACB-270D8A2CFE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235554"/>
              </p:ext>
            </p:extLst>
          </p:nvPr>
        </p:nvGraphicFramePr>
        <p:xfrm>
          <a:off x="355600" y="3213770"/>
          <a:ext cx="11260138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Document" r:id="rId6" imgW="11491865" imgH="3945984" progId="Word.Document.12">
                  <p:embed/>
                </p:oleObj>
              </mc:Choice>
              <mc:Fallback>
                <p:oleObj name="Document" r:id="rId6" imgW="11491865" imgH="39459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BCCC3248-9DDE-4C6E-988A-9A62CB2162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5600" y="3213770"/>
                        <a:ext cx="11260138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59570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3.3</a:t>
            </a: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</a:rPr>
              <a:t>用</a:t>
            </a:r>
            <a:r>
              <a:rPr lang="en-US" altLang="zh-CN" sz="28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</a:rPr>
              <a:t>SymPy</a:t>
            </a: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</a:rPr>
              <a:t>做符号函数画图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997876"/>
              </p:ext>
            </p:extLst>
          </p:nvPr>
        </p:nvGraphicFramePr>
        <p:xfrm>
          <a:off x="256696" y="1082100"/>
          <a:ext cx="11295063" cy="513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7" name="Document" r:id="rId4" imgW="11537474" imgH="5241187" progId="Word.Document.12">
                  <p:embed/>
                </p:oleObj>
              </mc:Choice>
              <mc:Fallback>
                <p:oleObj name="Document" r:id="rId4" imgW="11537474" imgH="524118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6696" y="1082100"/>
                        <a:ext cx="11295063" cy="513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812678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3.3</a:t>
            </a: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</a:rPr>
              <a:t>用</a:t>
            </a:r>
            <a:r>
              <a:rPr lang="en-US" altLang="zh-CN" sz="28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</a:rPr>
              <a:t>SymPy</a:t>
            </a: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</a:rPr>
              <a:t>做符号函数画图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00861"/>
              </p:ext>
            </p:extLst>
          </p:nvPr>
        </p:nvGraphicFramePr>
        <p:xfrm>
          <a:off x="368299" y="952586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952586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837DFD4-B915-447E-B02E-86965136C9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644675"/>
              </p:ext>
            </p:extLst>
          </p:nvPr>
        </p:nvGraphicFramePr>
        <p:xfrm>
          <a:off x="406400" y="21844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7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6400" y="21844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384221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3.3</a:t>
            </a: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</a:rPr>
              <a:t>用</a:t>
            </a:r>
            <a:r>
              <a:rPr lang="en-US" altLang="zh-CN" sz="28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</a:rPr>
              <a:t>SymPy</a:t>
            </a: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</a:rPr>
              <a:t>做符号函数画图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848265"/>
              </p:ext>
            </p:extLst>
          </p:nvPr>
        </p:nvGraphicFramePr>
        <p:xfrm>
          <a:off x="446881" y="963400"/>
          <a:ext cx="11295063" cy="545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5" name="Document" r:id="rId4" imgW="11537474" imgH="5568222" progId="Word.Document.12">
                  <p:embed/>
                </p:oleObj>
              </mc:Choice>
              <mc:Fallback>
                <p:oleObj name="Document" r:id="rId4" imgW="11537474" imgH="556822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963400"/>
                        <a:ext cx="11295063" cy="545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140112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3.3</a:t>
            </a: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</a:rPr>
              <a:t>用</a:t>
            </a:r>
            <a:r>
              <a:rPr lang="en-US" altLang="zh-CN" sz="28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</a:rPr>
              <a:t>SymPy</a:t>
            </a: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</a:rPr>
              <a:t>做符号函数画图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0924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73439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2918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3624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291846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 err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SymPy</a:t>
            </a: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工具库介绍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13365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20425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133650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SciPy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工具库简介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29977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0683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2997746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sz="37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SymPy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做符号函数画图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38618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39324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386184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高等数学问题的符号解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47259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47965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47259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高等数学问题的数值解</a:t>
            </a:r>
          </a:p>
        </p:txBody>
      </p:sp>
      <p:sp>
        <p:nvSpPr>
          <p:cNvPr id="28" name="标题层">
            <a:extLst>
              <a:ext uri="{FF2B5EF4-FFF2-40B4-BE49-F238E27FC236}">
                <a16:creationId xmlns:a16="http://schemas.microsoft.com/office/drawing/2014/main" id="{2059A80F-6262-40C7-806C-6EEF0D1770AA}"/>
              </a:ext>
            </a:extLst>
          </p:cNvPr>
          <p:cNvSpPr txBox="1"/>
          <p:nvPr/>
        </p:nvSpPr>
        <p:spPr bwMode="auto">
          <a:xfrm>
            <a:off x="2909921" y="554031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474FE1-678D-4FF5-9137-4258F28EA6F0}"/>
              </a:ext>
            </a:extLst>
          </p:cNvPr>
          <p:cNvCxnSpPr/>
          <p:nvPr/>
        </p:nvCxnSpPr>
        <p:spPr>
          <a:xfrm>
            <a:off x="3788893" y="561091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0" name="标题层">
            <a:extLst>
              <a:ext uri="{FF2B5EF4-FFF2-40B4-BE49-F238E27FC236}">
                <a16:creationId xmlns:a16="http://schemas.microsoft.com/office/drawing/2014/main" id="{5234004F-CE95-4223-A143-8527F4DAD99D}"/>
              </a:ext>
            </a:extLst>
          </p:cNvPr>
          <p:cNvSpPr txBox="1"/>
          <p:nvPr/>
        </p:nvSpPr>
        <p:spPr bwMode="auto">
          <a:xfrm>
            <a:off x="3880159" y="5540318"/>
            <a:ext cx="8047695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线性代数问题的符号解和数值解</a:t>
            </a:r>
          </a:p>
        </p:txBody>
      </p:sp>
    </p:spTree>
    <p:extLst>
      <p:ext uri="{BB962C8B-B14F-4D97-AF65-F5344CB8AC3E}">
        <p14:creationId xmlns:p14="http://schemas.microsoft.com/office/powerpoint/2010/main" val="34000173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高等数学问题的符号解</a:t>
            </a: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48932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124190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高等数学问题的符号解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790902"/>
              </p:ext>
            </p:extLst>
          </p:nvPr>
        </p:nvGraphicFramePr>
        <p:xfrm>
          <a:off x="368299" y="962358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962358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12FB379-4842-48C9-BBFB-50ABECD4C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637412"/>
              </p:ext>
            </p:extLst>
          </p:nvPr>
        </p:nvGraphicFramePr>
        <p:xfrm>
          <a:off x="373063" y="27432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5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27432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337683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高等数学问题的符号解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9879214"/>
              </p:ext>
            </p:extLst>
          </p:nvPr>
        </p:nvGraphicFramePr>
        <p:xfrm>
          <a:off x="373063" y="9652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4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063" y="9652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12FB379-4842-48C9-BBFB-50ABECD4C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81288"/>
              </p:ext>
            </p:extLst>
          </p:nvPr>
        </p:nvGraphicFramePr>
        <p:xfrm>
          <a:off x="373063" y="2743200"/>
          <a:ext cx="11260137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5" name="Document" r:id="rId6" imgW="11491865" imgH="3945984" progId="Word.Document.12">
                  <p:embed/>
                </p:oleObj>
              </mc:Choice>
              <mc:Fallback>
                <p:oleObj name="Document" r:id="rId6" imgW="11491865" imgH="3945984" progId="Word.Document.12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B12FB379-4842-48C9-BBFB-50ABECD4C2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2743200"/>
                        <a:ext cx="11260137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921827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高等数学问题的符号解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782849"/>
              </p:ext>
            </p:extLst>
          </p:nvPr>
        </p:nvGraphicFramePr>
        <p:xfrm>
          <a:off x="373063" y="965200"/>
          <a:ext cx="11260137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8" name="Document" r:id="rId4" imgW="11491865" imgH="3945984" progId="Word.Document.12">
                  <p:embed/>
                </p:oleObj>
              </mc:Choice>
              <mc:Fallback>
                <p:oleObj name="Document" r:id="rId4" imgW="11491865" imgH="39459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063" y="965200"/>
                        <a:ext cx="11260137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12FB379-4842-48C9-BBFB-50ABECD4C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094349"/>
              </p:ext>
            </p:extLst>
          </p:nvPr>
        </p:nvGraphicFramePr>
        <p:xfrm>
          <a:off x="373063" y="2743200"/>
          <a:ext cx="11226800" cy="384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9" name="Document" r:id="rId6" imgW="11469241" imgH="3939875" progId="Word.Document.12">
                  <p:embed/>
                </p:oleObj>
              </mc:Choice>
              <mc:Fallback>
                <p:oleObj name="Document" r:id="rId6" imgW="11469241" imgH="3939875" progId="Word.Document.12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B12FB379-4842-48C9-BBFB-50ABECD4C2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2743200"/>
                        <a:ext cx="11226800" cy="3843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7568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高等数学问题的符号解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370753"/>
              </p:ext>
            </p:extLst>
          </p:nvPr>
        </p:nvGraphicFramePr>
        <p:xfrm>
          <a:off x="373063" y="965200"/>
          <a:ext cx="11226800" cy="384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2" name="Document" r:id="rId4" imgW="11469241" imgH="3939875" progId="Word.Document.12">
                  <p:embed/>
                </p:oleObj>
              </mc:Choice>
              <mc:Fallback>
                <p:oleObj name="Document" r:id="rId4" imgW="11469241" imgH="393987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063" y="965200"/>
                        <a:ext cx="11226800" cy="3843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12FB379-4842-48C9-BBFB-50ABECD4C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512513"/>
              </p:ext>
            </p:extLst>
          </p:nvPr>
        </p:nvGraphicFramePr>
        <p:xfrm>
          <a:off x="551021" y="2942554"/>
          <a:ext cx="11209337" cy="384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3" name="Document" r:id="rId6" imgW="11446257" imgH="3933406" progId="Word.Document.12">
                  <p:embed/>
                </p:oleObj>
              </mc:Choice>
              <mc:Fallback>
                <p:oleObj name="Document" r:id="rId6" imgW="11446257" imgH="3933406" progId="Word.Document.12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B12FB379-4842-48C9-BBFB-50ABECD4C2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1021" y="2942554"/>
                        <a:ext cx="11209337" cy="3843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061536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3.1SymPy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817594"/>
              </p:ext>
            </p:extLst>
          </p:nvPr>
        </p:nvGraphicFramePr>
        <p:xfrm>
          <a:off x="355600" y="1320800"/>
          <a:ext cx="11295063" cy="464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Document" r:id="rId4" imgW="11537474" imgH="4746681" progId="Word.Document.12">
                  <p:embed/>
                </p:oleObj>
              </mc:Choice>
              <mc:Fallback>
                <p:oleObj name="Document" r:id="rId4" imgW="11537474" imgH="474668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64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41318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高等数学问题的符号解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701479"/>
              </p:ext>
            </p:extLst>
          </p:nvPr>
        </p:nvGraphicFramePr>
        <p:xfrm>
          <a:off x="368299" y="134156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34156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966443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高等数学问题的符号解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862755"/>
              </p:ext>
            </p:extLst>
          </p:nvPr>
        </p:nvGraphicFramePr>
        <p:xfrm>
          <a:off x="355600" y="1320800"/>
          <a:ext cx="11295063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6" name="Document" r:id="rId4" imgW="11537474" imgH="4678399" progId="Word.Document.12">
                  <p:embed/>
                </p:oleObj>
              </mc:Choice>
              <mc:Fallback>
                <p:oleObj name="Document" r:id="rId4" imgW="11537474" imgH="467839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929752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高等数学问题的符号解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199761"/>
              </p:ext>
            </p:extLst>
          </p:nvPr>
        </p:nvGraphicFramePr>
        <p:xfrm>
          <a:off x="373063" y="965200"/>
          <a:ext cx="11226800" cy="384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4" name="Document" r:id="rId4" imgW="11469241" imgH="3939875" progId="Word.Document.12">
                  <p:embed/>
                </p:oleObj>
              </mc:Choice>
              <mc:Fallback>
                <p:oleObj name="Document" r:id="rId4" imgW="11469241" imgH="393987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063" y="965200"/>
                        <a:ext cx="11226800" cy="3843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12FB379-4842-48C9-BBFB-50ABECD4C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226487"/>
              </p:ext>
            </p:extLst>
          </p:nvPr>
        </p:nvGraphicFramePr>
        <p:xfrm>
          <a:off x="373063" y="2743200"/>
          <a:ext cx="11209337" cy="384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5" name="Document" r:id="rId6" imgW="11446257" imgH="3933406" progId="Word.Document.12">
                  <p:embed/>
                </p:oleObj>
              </mc:Choice>
              <mc:Fallback>
                <p:oleObj name="Document" r:id="rId6" imgW="11446257" imgH="3933406" progId="Word.Document.12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B12FB379-4842-48C9-BBFB-50ABECD4C2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2743200"/>
                        <a:ext cx="11209337" cy="3843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238212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高等数学问题的符号解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726121"/>
              </p:ext>
            </p:extLst>
          </p:nvPr>
        </p:nvGraphicFramePr>
        <p:xfrm>
          <a:off x="373063" y="965200"/>
          <a:ext cx="11209337" cy="384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8" name="Document" r:id="rId4" imgW="11446257" imgH="3933406" progId="Word.Document.12">
                  <p:embed/>
                </p:oleObj>
              </mc:Choice>
              <mc:Fallback>
                <p:oleObj name="Document" r:id="rId4" imgW="11446257" imgH="393340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063" y="965200"/>
                        <a:ext cx="11209337" cy="3843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12FB379-4842-48C9-BBFB-50ABECD4C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04157"/>
              </p:ext>
            </p:extLst>
          </p:nvPr>
        </p:nvGraphicFramePr>
        <p:xfrm>
          <a:off x="498475" y="2942554"/>
          <a:ext cx="11191875" cy="3843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9" name="Document" r:id="rId6" imgW="11423632" imgH="3926937" progId="Word.Document.12">
                  <p:embed/>
                </p:oleObj>
              </mc:Choice>
              <mc:Fallback>
                <p:oleObj name="Document" r:id="rId6" imgW="11423632" imgH="3926937" progId="Word.Document.12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B12FB379-4842-48C9-BBFB-50ABECD4C2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8475" y="2942554"/>
                        <a:ext cx="11191875" cy="3843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031028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高等数学问题的符号解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352335"/>
              </p:ext>
            </p:extLst>
          </p:nvPr>
        </p:nvGraphicFramePr>
        <p:xfrm>
          <a:off x="355600" y="1320800"/>
          <a:ext cx="11295063" cy="443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43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793838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高等数学问题的符号解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254538"/>
              </p:ext>
            </p:extLst>
          </p:nvPr>
        </p:nvGraphicFramePr>
        <p:xfrm>
          <a:off x="373063" y="965200"/>
          <a:ext cx="11209337" cy="384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2" name="Document" r:id="rId4" imgW="11423632" imgH="3926937" progId="Word.Document.12">
                  <p:embed/>
                </p:oleObj>
              </mc:Choice>
              <mc:Fallback>
                <p:oleObj name="Document" r:id="rId4" imgW="11423632" imgH="392693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063" y="965200"/>
                        <a:ext cx="11209337" cy="3843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12FB379-4842-48C9-BBFB-50ABECD4C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490686"/>
              </p:ext>
            </p:extLst>
          </p:nvPr>
        </p:nvGraphicFramePr>
        <p:xfrm>
          <a:off x="498475" y="2709714"/>
          <a:ext cx="11191875" cy="3843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3" name="Document" r:id="rId6" imgW="11400649" imgH="3920827" progId="Word.Document.12">
                  <p:embed/>
                </p:oleObj>
              </mc:Choice>
              <mc:Fallback>
                <p:oleObj name="Document" r:id="rId6" imgW="11400649" imgH="3920827" progId="Word.Document.12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B12FB379-4842-48C9-BBFB-50ABECD4C2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8475" y="2709714"/>
                        <a:ext cx="11191875" cy="3843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8FE74277-EDF7-4EB8-A602-970AB69518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590693"/>
              </p:ext>
            </p:extLst>
          </p:nvPr>
        </p:nvGraphicFramePr>
        <p:xfrm>
          <a:off x="323313" y="530200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4" name="Document" r:id="rId8" imgW="11537474" imgH="3958562" progId="Word.Document.12">
                  <p:embed/>
                </p:oleObj>
              </mc:Choice>
              <mc:Fallback>
                <p:oleObj name="Document" r:id="rId8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3313" y="530200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661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高等数学问题的符号解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90756"/>
              </p:ext>
            </p:extLst>
          </p:nvPr>
        </p:nvGraphicFramePr>
        <p:xfrm>
          <a:off x="820876" y="1106375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6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876" y="1106375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47C3036-7449-4CA9-AFC8-6FC9A46A80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112574"/>
              </p:ext>
            </p:extLst>
          </p:nvPr>
        </p:nvGraphicFramePr>
        <p:xfrm>
          <a:off x="455613" y="1807246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7" name="Document" r:id="rId6" imgW="11491865" imgH="4146518" progId="Word.Document.12">
                  <p:embed/>
                </p:oleObj>
              </mc:Choice>
              <mc:Fallback>
                <p:oleObj name="Document" r:id="rId6" imgW="11491865" imgH="414651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5613" y="1807246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251646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高等数学问题的符号解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587"/>
              </p:ext>
            </p:extLst>
          </p:nvPr>
        </p:nvGraphicFramePr>
        <p:xfrm>
          <a:off x="368299" y="110637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10637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A48CB68-8E00-4FEB-9183-0E76FA05EA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87470"/>
              </p:ext>
            </p:extLst>
          </p:nvPr>
        </p:nvGraphicFramePr>
        <p:xfrm>
          <a:off x="373063" y="343693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1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343693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11600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高等数学问题的符号解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871650"/>
              </p:ext>
            </p:extLst>
          </p:nvPr>
        </p:nvGraphicFramePr>
        <p:xfrm>
          <a:off x="355600" y="1320800"/>
          <a:ext cx="11295063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2" name="Document" r:id="rId4" imgW="11537474" imgH="4059189" progId="Word.Document.12">
                  <p:embed/>
                </p:oleObj>
              </mc:Choice>
              <mc:Fallback>
                <p:oleObj name="Document" r:id="rId4" imgW="11537474" imgH="405918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502131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高等数学问题的符号解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42586"/>
              </p:ext>
            </p:extLst>
          </p:nvPr>
        </p:nvGraphicFramePr>
        <p:xfrm>
          <a:off x="368299" y="1098206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098206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532308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3.1SymPy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877030"/>
              </p:ext>
            </p:extLst>
          </p:nvPr>
        </p:nvGraphicFramePr>
        <p:xfrm>
          <a:off x="355600" y="1320800"/>
          <a:ext cx="112950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1" name="Document" r:id="rId4" imgW="11537474" imgH="4153346" progId="Word.Document.12">
                  <p:embed/>
                </p:oleObj>
              </mc:Choice>
              <mc:Fallback>
                <p:oleObj name="Document" r:id="rId4" imgW="11537474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700154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高等数学问题的符号解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183095"/>
              </p:ext>
            </p:extLst>
          </p:nvPr>
        </p:nvGraphicFramePr>
        <p:xfrm>
          <a:off x="355600" y="1320800"/>
          <a:ext cx="11295063" cy="404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0" name="Document" r:id="rId4" imgW="11537474" imgH="4146158" progId="Word.Document.12">
                  <p:embed/>
                </p:oleObj>
              </mc:Choice>
              <mc:Fallback>
                <p:oleObj name="Document" r:id="rId4" imgW="11537474" imgH="414615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046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988813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高等数学问题的符号解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17783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6935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高等数学问题的符号解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37332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14441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高等数学问题的符号解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709072"/>
              </p:ext>
            </p:extLst>
          </p:nvPr>
        </p:nvGraphicFramePr>
        <p:xfrm>
          <a:off x="455477" y="1138689"/>
          <a:ext cx="11277872" cy="4583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3" name="Document" r:id="rId4" imgW="12656853" imgH="5168592" progId="Word.Document.12">
                  <p:embed/>
                </p:oleObj>
              </mc:Choice>
              <mc:Fallback>
                <p:oleObj name="Document" r:id="rId4" imgW="12656853" imgH="516859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477" y="1138689"/>
                        <a:ext cx="11277872" cy="45837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643829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高等数学问题的符号解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615567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122490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2918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3624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291846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 err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SymPy</a:t>
            </a: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工具库介绍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13365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20425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133650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SciPy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工具库简介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29977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0683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2997746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sz="37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SymPy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做符号函数画图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38618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39324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386184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高等数学问题的符号解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47259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47965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47259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高等数学问题的数值解</a:t>
            </a:r>
          </a:p>
        </p:txBody>
      </p:sp>
      <p:sp>
        <p:nvSpPr>
          <p:cNvPr id="28" name="标题层">
            <a:extLst>
              <a:ext uri="{FF2B5EF4-FFF2-40B4-BE49-F238E27FC236}">
                <a16:creationId xmlns:a16="http://schemas.microsoft.com/office/drawing/2014/main" id="{2059A80F-6262-40C7-806C-6EEF0D1770AA}"/>
              </a:ext>
            </a:extLst>
          </p:cNvPr>
          <p:cNvSpPr txBox="1"/>
          <p:nvPr/>
        </p:nvSpPr>
        <p:spPr bwMode="auto">
          <a:xfrm>
            <a:off x="2909921" y="554031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474FE1-678D-4FF5-9137-4258F28EA6F0}"/>
              </a:ext>
            </a:extLst>
          </p:cNvPr>
          <p:cNvCxnSpPr/>
          <p:nvPr/>
        </p:nvCxnSpPr>
        <p:spPr>
          <a:xfrm>
            <a:off x="3788893" y="561091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0" name="标题层">
            <a:extLst>
              <a:ext uri="{FF2B5EF4-FFF2-40B4-BE49-F238E27FC236}">
                <a16:creationId xmlns:a16="http://schemas.microsoft.com/office/drawing/2014/main" id="{5234004F-CE95-4223-A143-8527F4DAD99D}"/>
              </a:ext>
            </a:extLst>
          </p:cNvPr>
          <p:cNvSpPr txBox="1"/>
          <p:nvPr/>
        </p:nvSpPr>
        <p:spPr bwMode="auto">
          <a:xfrm>
            <a:off x="3880159" y="5540318"/>
            <a:ext cx="8047695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线性代数问题的符号解和数值解</a:t>
            </a:r>
          </a:p>
        </p:txBody>
      </p:sp>
    </p:spTree>
    <p:extLst>
      <p:ext uri="{BB962C8B-B14F-4D97-AF65-F5344CB8AC3E}">
        <p14:creationId xmlns:p14="http://schemas.microsoft.com/office/powerpoint/2010/main" val="871751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69477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05430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3.5.1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泰勒级数与数值导数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221369"/>
              </p:ext>
            </p:extLst>
          </p:nvPr>
        </p:nvGraphicFramePr>
        <p:xfrm>
          <a:off x="399407" y="1597892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8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9407" y="1597892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521227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394540"/>
              </p:ext>
            </p:extLst>
          </p:nvPr>
        </p:nvGraphicFramePr>
        <p:xfrm>
          <a:off x="355600" y="1320800"/>
          <a:ext cx="11295063" cy="494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" name="Document" r:id="rId4" imgW="11537474" imgH="5052513" progId="Word.Document.12">
                  <p:embed/>
                </p:oleObj>
              </mc:Choice>
              <mc:Fallback>
                <p:oleObj name="Document" r:id="rId4" imgW="11537474" imgH="505251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945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137497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64893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464476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3.1SymPy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76015"/>
              </p:ext>
            </p:extLst>
          </p:nvPr>
        </p:nvGraphicFramePr>
        <p:xfrm>
          <a:off x="368299" y="110637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10637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0DE2F8E-9F64-4E13-8ADE-89BC691467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48768"/>
              </p:ext>
            </p:extLst>
          </p:nvPr>
        </p:nvGraphicFramePr>
        <p:xfrm>
          <a:off x="338138" y="30654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5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8138" y="30654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322774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903230"/>
              </p:ext>
            </p:extLst>
          </p:nvPr>
        </p:nvGraphicFramePr>
        <p:xfrm>
          <a:off x="355600" y="1320800"/>
          <a:ext cx="11295063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5" name="Document" r:id="rId4" imgW="11537474" imgH="4876058" progId="Word.Document.12">
                  <p:embed/>
                </p:oleObj>
              </mc:Choice>
              <mc:Fallback>
                <p:oleObj name="Document" r:id="rId4" imgW="11537474" imgH="487605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77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887921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570992"/>
              </p:ext>
            </p:extLst>
          </p:nvPr>
        </p:nvGraphicFramePr>
        <p:xfrm>
          <a:off x="355600" y="1320800"/>
          <a:ext cx="11295063" cy="397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9" name="Document" r:id="rId4" imgW="11537474" imgH="4068173" progId="Word.Document.12">
                  <p:embed/>
                </p:oleObj>
              </mc:Choice>
              <mc:Fallback>
                <p:oleObj name="Document" r:id="rId4" imgW="11537474" imgH="406817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397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353161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127774"/>
              </p:ext>
            </p:extLst>
          </p:nvPr>
        </p:nvGraphicFramePr>
        <p:xfrm>
          <a:off x="355600" y="1320800"/>
          <a:ext cx="11295063" cy="521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3" name="Document" r:id="rId4" imgW="11537474" imgH="5340016" progId="Word.Document.12">
                  <p:embed/>
                </p:oleObj>
              </mc:Choice>
              <mc:Fallback>
                <p:oleObj name="Document" r:id="rId4" imgW="11537474" imgH="534001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5214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109520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37487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490491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843642"/>
              </p:ext>
            </p:extLst>
          </p:nvPr>
        </p:nvGraphicFramePr>
        <p:xfrm>
          <a:off x="368299" y="102004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02004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DE1DD2A-9F2F-4F2E-AE32-CC4EB31078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930862"/>
              </p:ext>
            </p:extLst>
          </p:nvPr>
        </p:nvGraphicFramePr>
        <p:xfrm>
          <a:off x="474663" y="343693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2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3" y="343693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649725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638283"/>
              </p:ext>
            </p:extLst>
          </p:nvPr>
        </p:nvGraphicFramePr>
        <p:xfrm>
          <a:off x="368299" y="110637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10637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F04064F-2134-40F7-AFD8-1A457A81D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906984"/>
              </p:ext>
            </p:extLst>
          </p:nvPr>
        </p:nvGraphicFramePr>
        <p:xfrm>
          <a:off x="383446" y="364581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6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3446" y="364581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09684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901748"/>
              </p:ext>
            </p:extLst>
          </p:nvPr>
        </p:nvGraphicFramePr>
        <p:xfrm>
          <a:off x="355600" y="1320800"/>
          <a:ext cx="11295063" cy="399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9" name="Document" r:id="rId4" imgW="11537474" imgH="4086501" progId="Word.Document.12">
                  <p:embed/>
                </p:oleObj>
              </mc:Choice>
              <mc:Fallback>
                <p:oleObj name="Document" r:id="rId4" imgW="11537474" imgH="408650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3995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076399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129078"/>
              </p:ext>
            </p:extLst>
          </p:nvPr>
        </p:nvGraphicFramePr>
        <p:xfrm>
          <a:off x="222631" y="1053531"/>
          <a:ext cx="11295063" cy="521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3" name="Document" r:id="rId4" imgW="11537474" imgH="5335344" progId="Word.Document.12">
                  <p:embed/>
                </p:oleObj>
              </mc:Choice>
              <mc:Fallback>
                <p:oleObj name="Document" r:id="rId4" imgW="11537474" imgH="533534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631" y="1053531"/>
                        <a:ext cx="11295063" cy="5214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3946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957464"/>
              </p:ext>
            </p:extLst>
          </p:nvPr>
        </p:nvGraphicFramePr>
        <p:xfrm>
          <a:off x="330200" y="1053531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200" y="1053531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91C5C1C-6D66-4083-B931-1807B3992D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390994"/>
              </p:ext>
            </p:extLst>
          </p:nvPr>
        </p:nvGraphicFramePr>
        <p:xfrm>
          <a:off x="338138" y="384333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8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8138" y="384333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26000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311830"/>
              </p:ext>
            </p:extLst>
          </p:nvPr>
        </p:nvGraphicFramePr>
        <p:xfrm>
          <a:off x="355599" y="1320800"/>
          <a:ext cx="11537474" cy="5667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1" name="Document" r:id="rId4" imgW="11537474" imgH="5667051" progId="Word.Document.12">
                  <p:embed/>
                </p:oleObj>
              </mc:Choice>
              <mc:Fallback>
                <p:oleObj name="Document" r:id="rId4" imgW="11537474" imgH="566705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599" y="1320800"/>
                        <a:ext cx="11537474" cy="5667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360100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3.1SymPy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32757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50EF116-A8CF-41D5-B311-BC81608909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487649"/>
              </p:ext>
            </p:extLst>
          </p:nvPr>
        </p:nvGraphicFramePr>
        <p:xfrm>
          <a:off x="384175" y="3991099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9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4175" y="3991099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348163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3.5.2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数值积分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661795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0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728167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385816"/>
              </p:ext>
            </p:extLst>
          </p:nvPr>
        </p:nvGraphicFramePr>
        <p:xfrm>
          <a:off x="368299" y="1127633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127633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A9F3026-54B1-4AEC-8953-F907FC10A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317206"/>
              </p:ext>
            </p:extLst>
          </p:nvPr>
        </p:nvGraphicFramePr>
        <p:xfrm>
          <a:off x="373063" y="29130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6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29130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014106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0091866"/>
              </p:ext>
            </p:extLst>
          </p:nvPr>
        </p:nvGraphicFramePr>
        <p:xfrm>
          <a:off x="368299" y="1053531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5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053531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28A1DAA-D380-4371-8CD9-C58E9749AE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9631630"/>
              </p:ext>
            </p:extLst>
          </p:nvPr>
        </p:nvGraphicFramePr>
        <p:xfrm>
          <a:off x="406400" y="292893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60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6400" y="292893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34674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29095"/>
              </p:ext>
            </p:extLst>
          </p:nvPr>
        </p:nvGraphicFramePr>
        <p:xfrm>
          <a:off x="397561" y="1085548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561" y="1085548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761064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19080"/>
              </p:ext>
            </p:extLst>
          </p:nvPr>
        </p:nvGraphicFramePr>
        <p:xfrm>
          <a:off x="355600" y="1320800"/>
          <a:ext cx="11295063" cy="453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7" name="Document" r:id="rId4" imgW="11537474" imgH="4635992" progId="Word.Document.12">
                  <p:embed/>
                </p:oleObj>
              </mc:Choice>
              <mc:Fallback>
                <p:oleObj name="Document" r:id="rId4" imgW="11537474" imgH="463599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538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746366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8203900"/>
              </p:ext>
            </p:extLst>
          </p:nvPr>
        </p:nvGraphicFramePr>
        <p:xfrm>
          <a:off x="355600" y="1320800"/>
          <a:ext cx="11295063" cy="443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21" name="Document" r:id="rId4" imgW="11537474" imgH="4537163" progId="Word.Document.12">
                  <p:embed/>
                </p:oleObj>
              </mc:Choice>
              <mc:Fallback>
                <p:oleObj name="Document" r:id="rId4" imgW="11537474" imgH="453716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43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346837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04198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62125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110457"/>
              </p:ext>
            </p:extLst>
          </p:nvPr>
        </p:nvGraphicFramePr>
        <p:xfrm>
          <a:off x="199966" y="1381919"/>
          <a:ext cx="11734800" cy="409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9" name="Document" r:id="rId4" imgW="11961595" imgH="4192518" progId="Word.Document.12">
                  <p:embed/>
                </p:oleObj>
              </mc:Choice>
              <mc:Fallback>
                <p:oleObj name="Document" r:id="rId4" imgW="11961595" imgH="419251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9966" y="1381919"/>
                        <a:ext cx="11734800" cy="409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957026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00479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895159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40459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43247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3.1SymPy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工具库介绍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036056"/>
              </p:ext>
            </p:extLst>
          </p:nvPr>
        </p:nvGraphicFramePr>
        <p:xfrm>
          <a:off x="455613" y="113667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3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613" y="113667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4616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862998"/>
              </p:ext>
            </p:extLst>
          </p:nvPr>
        </p:nvGraphicFramePr>
        <p:xfrm>
          <a:off x="355600" y="1320800"/>
          <a:ext cx="11295063" cy="453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9" name="Document" r:id="rId4" imgW="11537474" imgH="4635992" progId="Word.Document.12">
                  <p:embed/>
                </p:oleObj>
              </mc:Choice>
              <mc:Fallback>
                <p:oleObj name="Document" r:id="rId4" imgW="11537474" imgH="463599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538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680322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76499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586715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85010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0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D3E2E4A2-E001-4904-B0A7-72A4A19EE9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046551"/>
              </p:ext>
            </p:extLst>
          </p:nvPr>
        </p:nvGraphicFramePr>
        <p:xfrm>
          <a:off x="384175" y="2941638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09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4175" y="2941638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368615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60594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537074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43231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066581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3.5.3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非线性方程（组）数值解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821118"/>
              </p:ext>
            </p:extLst>
          </p:nvPr>
        </p:nvGraphicFramePr>
        <p:xfrm>
          <a:off x="338138" y="1744663"/>
          <a:ext cx="112776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2" name="Document" r:id="rId4" imgW="11514849" imgH="4153346" progId="Word.Document.12">
                  <p:embed/>
                </p:oleObj>
              </mc:Choice>
              <mc:Fallback>
                <p:oleObj name="Document" r:id="rId4" imgW="11514849" imgH="4153346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069366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980810"/>
              </p:ext>
            </p:extLst>
          </p:nvPr>
        </p:nvGraphicFramePr>
        <p:xfrm>
          <a:off x="205036" y="909514"/>
          <a:ext cx="11295063" cy="591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60" name="Document" r:id="rId4" imgW="11537474" imgH="6046196" progId="Word.Document.12">
                  <p:embed/>
                </p:oleObj>
              </mc:Choice>
              <mc:Fallback>
                <p:oleObj name="Document" r:id="rId4" imgW="11537474" imgH="604619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036" y="909514"/>
                        <a:ext cx="11295063" cy="591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887157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37185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55169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842011"/>
              </p:ext>
            </p:extLst>
          </p:nvPr>
        </p:nvGraphicFramePr>
        <p:xfrm>
          <a:off x="355600" y="1320800"/>
          <a:ext cx="11295063" cy="513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8" name="Document" r:id="rId4" imgW="11537474" imgH="5254843" progId="Word.Document.12">
                  <p:embed/>
                </p:oleObj>
              </mc:Choice>
              <mc:Fallback>
                <p:oleObj name="Document" r:id="rId4" imgW="11537474" imgH="525484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513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87019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高等数学问题的数值解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055595"/>
              </p:ext>
            </p:extLst>
          </p:nvPr>
        </p:nvGraphicFramePr>
        <p:xfrm>
          <a:off x="446881" y="909514"/>
          <a:ext cx="11295063" cy="582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2" name="Document" r:id="rId4" imgW="11537474" imgH="5958508" progId="Word.Document.12">
                  <p:embed/>
                </p:oleObj>
              </mc:Choice>
              <mc:Fallback>
                <p:oleObj name="Document" r:id="rId4" imgW="11537474" imgH="595850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909514"/>
                        <a:ext cx="11295063" cy="5824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804080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自定义 8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EF7768"/>
      </a:accent1>
      <a:accent2>
        <a:srgbClr val="C7C7C7"/>
      </a:accent2>
      <a:accent3>
        <a:srgbClr val="38B1BF"/>
      </a:accent3>
      <a:accent4>
        <a:srgbClr val="FF9933"/>
      </a:accent4>
      <a:accent5>
        <a:srgbClr val="7F7F7F"/>
      </a:accent5>
      <a:accent6>
        <a:srgbClr val="878787"/>
      </a:accent6>
      <a:hlink>
        <a:srgbClr val="006387"/>
      </a:hlink>
      <a:folHlink>
        <a:srgbClr val="8B8B8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我的主题色">
      <a:dk1>
        <a:sysClr val="windowText" lastClr="000000"/>
      </a:dk1>
      <a:lt1>
        <a:sysClr val="window" lastClr="FFFFFF"/>
      </a:lt1>
      <a:dk2>
        <a:srgbClr val="E6325C"/>
      </a:dk2>
      <a:lt2>
        <a:srgbClr val="E6325C"/>
      </a:lt2>
      <a:accent1>
        <a:srgbClr val="A3CD39"/>
      </a:accent1>
      <a:accent2>
        <a:srgbClr val="A3CD39"/>
      </a:accent2>
      <a:accent3>
        <a:srgbClr val="4EC0A5"/>
      </a:accent3>
      <a:accent4>
        <a:srgbClr val="4EC0A5"/>
      </a:accent4>
      <a:accent5>
        <a:srgbClr val="E4BE33"/>
      </a:accent5>
      <a:accent6>
        <a:srgbClr val="E4BE3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极目远眺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2546</TotalTime>
  <Words>1914</Words>
  <Application>Microsoft Office PowerPoint</Application>
  <PresentationFormat>自定义</PresentationFormat>
  <Paragraphs>569</Paragraphs>
  <Slides>166</Slides>
  <Notes>160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166</vt:i4>
      </vt:variant>
    </vt:vector>
  </HeadingPairs>
  <TitlesOfParts>
    <vt:vector size="177" baseType="lpstr">
      <vt:lpstr>隶书</vt:lpstr>
      <vt:lpstr>微软雅黑</vt:lpstr>
      <vt:lpstr>Arial</vt:lpstr>
      <vt:lpstr>Calibri</vt:lpstr>
      <vt:lpstr>Eras Bold ITC</vt:lpstr>
      <vt:lpstr>Impact</vt:lpstr>
      <vt:lpstr>Times New Roman</vt:lpstr>
      <vt:lpstr>Office 主题</vt:lpstr>
      <vt:lpstr>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亮亮图文旗舰店</dc:subject>
  <cp:keywords>更多模版：亮亮图文旗舰店https:/liangliangtuwen.tmall.com</cp:keywords>
  <dc:description>更多模版：亮亮图文旗舰店https://liangliangtuwen.tmall.com</dc:description>
  <cp:lastModifiedBy>sxj</cp:lastModifiedBy>
  <cp:revision>41</cp:revision>
  <dcterms:created xsi:type="dcterms:W3CDTF">2015-04-23T03:04:04Z</dcterms:created>
  <dcterms:modified xsi:type="dcterms:W3CDTF">2020-03-02T14:49:15Z</dcterms:modified>
</cp:coreProperties>
</file>